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ntroduction-to-helminthiasi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ntroduction-to-helminthiasi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ntroduction-to-helminthiasi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ntroduction-to-helminthiasi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ntroduction-to-helminthiasi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ntroduction-to-helminthiasi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ntroduction-to-helminthiasi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ntroduction-to-helminthiasi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ntroduction-to-helminthiasi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ntroduction-to-helminthiasi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ntroduction-to-helminthiasi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ntroduction-to-helminthiasi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ntroduction-to-helminthiasi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ntroduction-to-helminthiasi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ntroduction-to-helminthiasi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ntroduction-to-helminthiasi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ntroduction-to-helminthiasi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Introduction-to-helminthiasi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Introduction-to-helminthiasi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Introduction-to-helminthiasi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Introduction-to-helminthiasi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Introduction-to-helminthiasi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ntroduction-to-helminthiasi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Introduction-to-helminthiasi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Introduction-to-helminthiasi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Introduction-to-helminthiasi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Introduction-to-helminthiasi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Introduction-to-helminthiasis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Introduction-to-helminthiasis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Introduction-to-helminthiasis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Introduction-to-helminthiasis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ntroduction-to-helminthiasi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ntroduction-to-helminthiasi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ntroduction-to-helminthiasi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ntroduction-to-helminthiasi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ntroduction-to-helminthiasi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ntroduction-to-helminthiasi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