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myloidosis-pp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myloidosis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myloidosis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myloidosis-pp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myloidosis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myloidosis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myloidosis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myloidosis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myloidosis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myloidosis-pp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myloidosis-p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myloidosis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myloidosis-p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myloidosis-p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myloidosis-pp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myloidosis-pp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myloidosis-pp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myloidosis-pp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myloidosis-pp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myloidosis-pp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myloidosis-pp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myloidosis-pp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myloidosis-pp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myloidosis-pp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myloidosis-pp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myloidosis-pp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myloidosis-pp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myloidosis-pp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myloidosis-pp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myloidosis-pp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myloidosis-pp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myloidosis-pp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myloidosis-pp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myloidosis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myloidosis-pp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myloidosis-pp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myloidosis-pp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myloidosis-pp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myloidosis-pp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myloidosis-pp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Amyloidosis-pp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Amyloidosis-ppt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Amyloidosis-ppt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Amyloidosis-ppt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myloidosis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Amyloidosis-ppt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Amyloidosis-ppt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Amyloidosis-ppt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Amyloidosis-ppt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Amyloidosis-ppt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Amyloidosis-ppt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Amyloidosis-ppt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Amyloidosis-ppt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Amyloidosis-ppt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Amyloidosis-ppt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myloidosis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Amyloidosis-ppt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Amyloidosis-ppt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Amyloidosis-ppt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Amyloidosis-ppt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Amyloidosis-ppt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Amyloidosis-ppt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Amyloidosis-ppt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Amyloidosis-ppt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Amyloidosis-ppt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Amyloidosis-ppt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myloidosis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Amyloidosis-ppt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Amyloidosis-ppt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Amyloidosis-ppt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Amyloidosis-ppt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Amyloidosis-ppt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myloidosis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myloidosis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2025-02-19T10:48:20Z</dcterms:modified>
  <cp:category/>
</cp:coreProperties>
</file>