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NEUTRACEUTICAL-CLASSIFICATION-AND-ITS-GENERAL-ROLE-pptx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NEUTRACEUTICAL-CLASSIFICATION-AND-ITS-GENERAL-ROLE-pptx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NEUTRACEUTICAL-CLASSIFICATION-AND-ITS-GENERAL-ROLE-pptx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NEUTRACEUTICAL-CLASSIFICATION-AND-ITS-GENERAL-ROLE-pptx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NEUTRACEUTICAL-CLASSIFICATION-AND-ITS-GENERAL-ROLE-pptx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NEUTRACEUTICAL-CLASSIFICATION-AND-ITS-GENERAL-ROLE-pptx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NEUTRACEUTICAL-CLASSIFICATION-AND-ITS-GENERAL-ROLE-pptx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NEUTRACEUTICAL-CLASSIFICATION-AND-ITS-GENERAL-ROLE-pptx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NEUTRACEUTICAL-CLASSIFICATION-AND-ITS-GENERAL-ROLE-pptx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NEUTRACEUTICAL-CLASSIFICATION-AND-ITS-GENERAL-ROLE-pptx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NEUTRACEUTICAL-CLASSIFICATION-AND-ITS-GENERAL-ROLE-pptx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NEUTRACEUTICAL-CLASSIFICATION-AND-ITS-GENERAL-ROLE-pptx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NEUTRACEUTICAL-CLASSIFICATION-AND-ITS-GENERAL-ROLE-pptx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NEUTRACEUTICAL-CLASSIFICATION-AND-ITS-GENERAL-ROLE-pptx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NEUTRACEUTICAL-CLASSIFICATION-AND-ITS-GENERAL-ROLE-pptx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