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Scholastic-Backwardness-Reasons-amp-Remed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cholastic-Backwardness-Reasons-amp-Remed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cholastic-Backwardness-Reasons-amp-Remed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cholastic-Backwardness-Reasons-amp-Remed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cholastic-Backwardness-Reasons-amp-Remed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cholastic-Backwardness-Reasons-amp-Remed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cholastic-Backwardness-Reasons-amp-Remed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cholastic-Backwardness-Reasons-amp-Remed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cholastic-Backwardness-Reasons-amp-Remed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cholastic-Backwardness-Reasons-amp-Remed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cholastic-Backwardness-Reasons-amp-Remed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cholastic-Backwardness-Reasons-amp-Remed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cholastic-Backwardness-Reasons-amp-Remed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cholastic-Backwardness-Reasons-amp-Remed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cholastic-Backwardness-Reasons-amp-Remed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cholastic-Backwardness-Reasons-amp-Remed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cholastic-Backwardness-Reasons-amp-Remed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cholastic-Backwardness-Reasons-amp-Remed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cholastic-Backwardness-Reasons-amp-Remed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cholastic-Backwardness-Reasons-amp-Remed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cholastic-Backwardness-Reasons-amp-Remed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cholastic-Backwardness-Reasons-amp-Remed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cholastic-Backwardness-Reasons-amp-Remed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cholastic-Backwardness-Reasons-amp-Remed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cholastic-Backwardness-Reasons-amp-Remed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cholastic-Backwardness-Reasons-amp-Remed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cholastic-Backwardness-Reasons-amp-Remed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cholastic-Backwardness-Reasons-amp-Remed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Scholastic-Backwardness-Reasons-amp-Remed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Scholastic-Backwardness-Reasons-amp-Remed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Scholastic-Backwardness-Reasons-amp-Remed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Scholastic-Backwardness-Reasons-amp-Remed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cholastic-Backwardness-Reasons-amp-Remed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cholastic-Backwardness-Reasons-amp-Remed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cholastic-Backwardness-Reasons-amp-Remed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cholastic-Backwardness-Reasons-amp-Remed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cholastic-Backwardness-Reasons-amp-Remed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cholastic-Backwardness-Reasons-amp-Remed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2025-02-21T07:28:03Z</dcterms:modified>
  <cp:category/>
</cp:coreProperties>
</file>