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1-Introduction-to-Forensic-medicine-and-its-branches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1-Introduction-to-Forensic-medicine-and-its-branches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1-Introduction-to-Forensic-medicine-and-its-branches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1-Introduction-to-Forensic-medicine-and-its-branches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1-Introduction-to-Forensic-medicine-and-its-branches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1-Introduction-to-Forensic-medicine-and-its-branches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1-Introduction-to-Forensic-medicine-and-its-branches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1-Introduction-to-Forensic-medicine-and-its-branches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1-Introduction-to-Forensic-medicine-and-its-branches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1-Introduction-to-Forensic-medicine-and-its-branches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1-Introduction-to-Forensic-medicine-and-its-branches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1-Introduction-to-Forensic-medicine-and-its-branches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1-Introduction-to-Forensic-medicine-and-its-branches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1-Introduction-to-Forensic-medicine-and-its-branches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1-Introduction-to-Forensic-medicine-and-its-branches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1-Introduction-to-Forensic-medicine-and-its-branches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1-Introduction-to-Forensic-medicine-and-its-branches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1-Introduction-to-Forensic-medicine-and-its-branches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1-Introduction-to-Forensic-medicine-and-its-branches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1-Introduction-to-Forensic-medicine-and-its-branches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