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NGENITAL-PYOGENIC-AND-VIRAL-INFECTIONS-OF-CNS-22-02-23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NGENITAL-PYOGENIC-AND-VIRAL-INFECTIONS-OF-CNS-22-02-23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NGENITAL-PYOGENIC-AND-VIRAL-INFECTIONS-OF-CNS-22-02-23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NGENITAL-PYOGENIC-AND-VIRAL-INFECTIONS-OF-CNS-22-02-23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NGENITAL-PYOGENIC-AND-VIRAL-INFECTIONS-OF-CNS-22-02-23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NGENITAL-PYOGENIC-AND-VIRAL-INFECTIONS-OF-CNS-22-02-23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NGENITAL-PYOGENIC-AND-VIRAL-INFECTIONS-OF-CNS-22-02-23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NGENITAL-PYOGENIC-AND-VIRAL-INFECTIONS-OF-CNS-22-02-23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NGENITAL-PYOGENIC-AND-VIRAL-INFECTIONS-OF-CNS-22-02-23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NGENITAL-PYOGENIC-AND-VIRAL-INFECTIONS-OF-CNS-22-02-23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NGENITAL-PYOGENIC-AND-VIRAL-INFECTIONS-OF-CNS-22-02-23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NGENITAL-PYOGENIC-AND-VIRAL-INFECTIONS-OF-CNS-22-02-23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NGENITAL-PYOGENIC-AND-VIRAL-INFECTIONS-OF-CNS-22-02-23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NGENITAL-PYOGENIC-AND-VIRAL-INFECTIONS-OF-CNS-22-02-23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NGENITAL-PYOGENIC-AND-VIRAL-INFECTIONS-OF-CNS-22-02-23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NGENITAL-PYOGENIC-AND-VIRAL-INFECTIONS-OF-CNS-22-02-23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NGENITAL-PYOGENIC-AND-VIRAL-INFECTIONS-OF-CNS-22-02-23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NGENITAL-PYOGENIC-AND-VIRAL-INFECTIONS-OF-CNS-22-02-23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NGENITAL-PYOGENIC-AND-VIRAL-INFECTIONS-OF-CNS-22-02-23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ONGENITAL-PYOGENIC-AND-VIRAL-INFECTIONS-OF-CNS-22-02-23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ONGENITAL-PYOGENIC-AND-VIRAL-INFECTIONS-OF-CNS-22-02-23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CONGENITAL-PYOGENIC-AND-VIRAL-INFECTIONS-OF-CNS-22-02-23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NGENITAL-PYOGENIC-AND-VIRAL-INFECTIONS-OF-CNS-22-02-23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NGENITAL-PYOGENIC-AND-VIRAL-INFECTIONS-OF-CNS-22-02-23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NGENITAL-PYOGENIC-AND-VIRAL-INFECTIONS-OF-CNS-22-02-23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NGENITAL-PYOGENIC-AND-VIRAL-INFECTIONS-OF-CNS-22-02-23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NGENITAL-PYOGENIC-AND-VIRAL-INFECTIONS-OF-CNS-22-02-23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NGENITAL-PYOGENIC-AND-VIRAL-INFECTIONS-OF-CNS-22-02-23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NGENITAL-PYOGENIC-AND-VIRAL-INFECTIONS-OF-CNS-22-02-23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