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33" Type="http://schemas.openxmlformats.org/officeDocument/2006/relationships/slide" Target="slides/slide27.xml"/><Relationship Id="rId34" Type="http://schemas.openxmlformats.org/officeDocument/2006/relationships/slide" Target="slides/slide28.xml"/><Relationship Id="rId35" Type="http://schemas.openxmlformats.org/officeDocument/2006/relationships/slide" Target="slides/slide29.xml"/><Relationship Id="rId36" Type="http://schemas.openxmlformats.org/officeDocument/2006/relationships/slide" Target="slides/slide30.xml"/><Relationship Id="rId37" Type="http://schemas.openxmlformats.org/officeDocument/2006/relationships/slide" Target="slides/slide31.xml"/><Relationship Id="rId38" Type="http://schemas.openxmlformats.org/officeDocument/2006/relationships/slide" Target="slides/slide32.xml"/><Relationship Id="rId39" Type="http://schemas.openxmlformats.org/officeDocument/2006/relationships/slide" Target="slides/slide33.xml"/><Relationship Id="rId40" Type="http://schemas.openxmlformats.org/officeDocument/2006/relationships/slide" Target="slides/slide34.xml"/><Relationship Id="rId41" Type="http://schemas.openxmlformats.org/officeDocument/2006/relationships/slide" Target="slides/slide35.xml"/><Relationship Id="rId42" Type="http://schemas.openxmlformats.org/officeDocument/2006/relationships/slide" Target="slides/slide36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2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3.jpg"/></Relationships>
</file>

<file path=ppt/slides/_rels/slide2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4.jpg"/></Relationships>
</file>

<file path=ppt/slides/_rels/slide2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5.jpg"/></Relationships>
</file>

<file path=ppt/slides/_rels/slide2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6.jpg"/></Relationships>
</file>

<file path=ppt/slides/_rels/slide2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7.jpg"/></Relationships>
</file>

<file path=ppt/slides/_rels/slide2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8.jpg"/></Relationships>
</file>

<file path=ppt/slides/_rels/slide2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9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3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0.jpg"/></Relationships>
</file>

<file path=ppt/slides/_rels/slide3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1.jpg"/></Relationships>
</file>

<file path=ppt/slides/_rels/slide3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2.jpg"/></Relationships>
</file>

<file path=ppt/slides/_rels/slide3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3.jpg"/></Relationships>
</file>

<file path=ppt/slides/_rels/slide3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4.jpg"/></Relationships>
</file>

<file path=ppt/slides/_rels/slide3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5.jpg"/></Relationships>
</file>

<file path=ppt/slides/_rels/slide3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6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Forceps-delivery-Operative-Vaginal-Delivery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Forceps-delivery-Operative-Vaginal-Delivery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Forceps-delivery-Operative-Vaginal-Delivery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Forceps-delivery-Operative-Vaginal-Delivery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Forceps-delivery-Operative-Vaginal-Delivery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Forceps-delivery-Operative-Vaginal-Delivery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Forceps-delivery-Operative-Vaginal-Delivery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Forceps-delivery-Operative-Vaginal-Delivery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Forceps-delivery-Operative-Vaginal-Delivery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Forceps-delivery-Operative-Vaginal-Delivery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Forceps-delivery-Operative-Vaginal-Delivery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Forceps-delivery-Operative-Vaginal-Delivery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Forceps-delivery-Operative-Vaginal-Delivery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Forceps-delivery-Operative-Vaginal-Delivery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Forceps-delivery-Operative-Vaginal-Delivery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3-Forceps-delivery-Operative-Vaginal-Delivery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4-Forceps-delivery-Operative-Vaginal-Delivery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5-Forceps-delivery-Operative-Vaginal-Delivery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6-Forceps-delivery-Operative-Vaginal-Delivery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7-Forceps-delivery-Operative-Vaginal-Delivery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8-Forceps-delivery-Operative-Vaginal-Delivery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9-Forceps-delivery-Operative-Vaginal-Delivery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Forceps-delivery-Operative-Vaginal-Delivery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0-Forceps-delivery-Operative-Vaginal-Delivery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1-Forceps-delivery-Operative-Vaginal-Delivery-3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2-Forceps-delivery-Operative-Vaginal-Delivery-3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3-Forceps-delivery-Operative-Vaginal-Delivery-3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4-Forceps-delivery-Operative-Vaginal-Delivery-3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5-Forceps-delivery-Operative-Vaginal-Delivery-3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36-Forceps-delivery-Operative-Vaginal-Delivery-3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Forceps-delivery-Operative-Vaginal-Delivery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Forceps-delivery-Operative-Vaginal-Delivery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Forceps-delivery-Operative-Vaginal-Delivery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Forceps-delivery-Operative-Vaginal-Delivery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Forceps-delivery-Operative-Vaginal-Delivery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Forceps-delivery-Operative-Vaginal-Delivery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54964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