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Forceps-delivery-Operative-Vaginal-Deliver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Forceps-delivery-Operative-Vaginal-Deliver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Forceps-delivery-Operative-Vaginal-Deliver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Forceps-delivery-Operative-Vaginal-Deliver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Forceps-delivery-Operative-Vaginal-Deliver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Forceps-delivery-Operative-Vaginal-Deliver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Forceps-delivery-Operative-Vaginal-Deliver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Forceps-delivery-Operative-Vaginal-Deliver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Forceps-delivery-Operative-Vaginal-Deliver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Forceps-delivery-Operative-Vaginal-Deliver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Forceps-delivery-Operative-Vaginal-Deliver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Forceps-delivery-Operative-Vaginal-Deliver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Forceps-delivery-Operative-Vaginal-Deliver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Forceps-delivery-Operative-Vaginal-Deliver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Forceps-delivery-Operative-Vaginal-Deliver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Forceps-delivery-Operative-Vaginal-Deliver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Forceps-delivery-Operative-Vaginal-Deliver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Forceps-delivery-Operative-Vaginal-Delivery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Forceps-delivery-Operative-Vaginal-Delivery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Forceps-delivery-Operative-Vaginal-Delivery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Forceps-delivery-Operative-Vaginal-Delivery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Forceps-delivery-Operative-Vaginal-Delivery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Forceps-delivery-Operative-Vaginal-Deliver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Forceps-delivery-Operative-Vaginal-Delivery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Forceps-delivery-Operative-Vaginal-Delivery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Forceps-delivery-Operative-Vaginal-Delivery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Forceps-delivery-Operative-Vaginal-Delivery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Forceps-delivery-Operative-Vaginal-Delivery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Forceps-delivery-Operative-Vaginal-Delivery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Forceps-delivery-Operative-Vaginal-Delivery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Forceps-delivery-Operative-Vaginal-Deliver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Forceps-delivery-Operative-Vaginal-Deliver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Forceps-delivery-Operative-Vaginal-Deliver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Forceps-delivery-Operative-Vaginal-Deliver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Forceps-delivery-Operative-Vaginal-Deliver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Forceps-delivery-Operative-Vaginal-Deliver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