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Epitheliu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Epitheliu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Epithelium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Epithelium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Epithelium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Epithelium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Epithelium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Epithelium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Epithelium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Epithelium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Epithelium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Epithelium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Epitheliu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Epithelium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Epithelium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Epithelium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Epithelium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Epithelium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-Epithelium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-Epithelium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-Epithelium-1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-Epithelium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-Epithelium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Epitheliu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-Epithelium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-Epithelium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-Epithelium-1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-Epithelium-1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-Epithelium-1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-Epithelium-1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Epitheliu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Epitheliu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Epitheliu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Epitheliu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Epitheliu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Epitheliu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Epitheliu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Epitheliu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Epitheliu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Epitheliu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Epitheliu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Epitheliu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Epitheliu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Epitheliu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Epitheliu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Epitheliu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Epitheliu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Epitheliu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Epitheliu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Epitheliu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Epitheliu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Epitheliu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Epitheliu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Epitheliu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Epitheliu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Epitheliu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Epitheliu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Epitheliu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Epitheliu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Epitheliu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Epitheliu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Epitheliu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Epitheliu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Epitheliu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Epitheliu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Epitheliu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Epitheliu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Epitheliu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Epitheliu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Epitheliu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Epitheliu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Epitheliu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Epitheliu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Epitheliu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Epithelium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Epithelium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Epithelium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Epithelium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Epithelium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Epithelium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Epithelium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Epitheliu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Epithelium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Epithelium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Epithelium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Epithelium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Epithelium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Epithelium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Epithelium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Epithelium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Epithelium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Epithelium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Epitheliu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Epithelium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Epithelium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Epithelium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Epithelium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Epithelium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Epithelium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Epithelium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Epithelium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Epithelium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Epithelium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Epitheliu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Epithelium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Epithelium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Epithelium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Epithelium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Epithelium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Epithelium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Epithelium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Epithelium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Epithelium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Epithelium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Epitheliu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Epithelium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Epithelium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Epithelium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Epithelium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Epithelium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Epithelium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Epithelium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Epithelium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Epithelium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Epithelium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2025-02-06T18:52:24Z</dcterms:modified>
  <cp:category/>
</cp:coreProperties>
</file>