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ontracep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ontracep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ontracep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ontracep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ontracep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ontracep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ontracep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ontracep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ontracep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ontracep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ontracep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ontracep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ontracep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ontracep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ontracep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ontracep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ontracep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ontracep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ontracep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Contracep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Contracept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ontracep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ontracep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ontracep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ontracep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ontracep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ontracep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ontracep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