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ntracep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ntracep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ntracep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ntracep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ntracep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ntracep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ntracep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ntracep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ntracep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ntracep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ntracep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ntracep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ntracep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ntracep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ntracep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ntracep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ntracep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ntracep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ntracep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ontracep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ontracep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ntracep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ntracep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ntracep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ntracep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ntracep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ntracep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ntracep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