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2-2-External-Genital-Organs-PPF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2-2-External-Genital-Organs-PPF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2-2-External-Genital-Organs-PPF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2-2-External-Genital-Organs-PPF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2-2-External-Genital-Organs-PPF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2-2-External-Genital-Organs-PPF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2-2-External-Genital-Organs-PPF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2-2-External-Genital-Organs-PPF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2-2-External-Genital-Organs-PPF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2-2-External-Genital-Organs-PPF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2-2-External-Genital-Organs-PPF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2-2-External-Genital-Organs-PPF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2-2-External-Genital-Organs-PPF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2-2-External-Genital-Organs-PPF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2-2-External-Genital-Organs-PPF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2-2-External-Genital-Organs-PPF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2-2-External-Genital-Organs-PPF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2-2-External-Genital-Organs-PPF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2-2-External-Genital-Organs-PPF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2-2-External-Genital-Organs-PPF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2-2-External-Genital-Organs-PPF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2-2-External-Genital-Organs-PPF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2-2-External-Genital-Organs-PPF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2-2-External-Genital-Organs-PPF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2-2-External-Genital-Organs-PPF-pdf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2-2-External-Genital-Organs-PPF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2-2-External-Genital-Organs-PPF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2-2-External-Genital-Organs-PPF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2-2-External-Genital-Organs-PPF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2-2-External-Genital-Organs-PPF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2-2-External-Genital-Organs-PPF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