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rbs-pals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rbs-pals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rbs-pals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rbs-pals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rbs-pals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rbs-pals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rbs-pals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rbs-pals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rbs-pals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rbs-pals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rbs-pals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rbs-pals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rbs-pals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rbs-pals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rbs-pals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rbs-pals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rbs-pals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rbs-pals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rbs-pals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rbs-pals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rbs-pals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Erbs-pals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rbs-pals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Erbs-pals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Erbs-pals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Erbs-pals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Erbs-pals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Erbs-pals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Erbs-pals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Erbs-pals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Erbs-pals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Erbs-pals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Erbs-pals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rbs-pals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Erbs-pals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Erbs-pals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Erbs-pals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Erbs-pals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Erbs-pals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Erbs-pals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Erbs-pals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Erbs-pals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rbs-pal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Erbs-pals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rbs-pals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Erbs-pals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Erbs-pals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Erbs-pals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Erbs-pals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Erbs-pals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Erbs-pals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Erbs-pals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Erbs-pals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Erbs-pals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Erbs-pals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rbs-pals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Erbs-pals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Erbs-pals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Erbs-pals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Erbs-pals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Erbs-pals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Erbs-pals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rbs-pals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rbs-pal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rbs-pals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