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ysiology-of-Sensory-syste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ysiology-of-Sensory-syste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ysiology-of-Sensory-syste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ysiology-of-Sensory-syste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ysiology-of-Sensory-syste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ysiology-of-Sensory-syste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ysiology-of-Sensory-syste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ysiology-of-Sensory-syste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ysiology-of-Sensory-syste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ysiology-of-Sensory-syste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ysiology-of-Sensory-syste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ysiology-of-Sensory-syste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ysiology-of-Sensory-syste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ysiology-of-Sensory-syste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hysiology-of-Sensory-syste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hysiology-of-Sensory-syste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ysiology-of-Sensory-syste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ysiology-of-Sensory-syste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ysiology-of-Sensory-syste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ysiology-of-Sensory-syste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ysiology-of-Sensory-syste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ysiology-of-Sensory-syste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ysiology-of-Sensory-syste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