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emia-in-child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nemia-in-child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nemia-in-child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nemia-in-child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nemia-in-child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nemia-in-child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nemia-in-child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nemia-in-child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nemia-in-child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nemia-in-child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nemia-in-child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nemia-in-child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nemia-in-child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nemia-in-child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nemia-in-child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nemia-in-child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nemia-in-child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nemia-in-child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nemia-in-child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nemia-in-child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nemia-in-child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nemia-in-child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nemia-in-child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nemia-in-child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nemia-in-child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nemia-in-child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nemia-in-child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nemia-in-child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nemia-in-child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nemia-in-child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nemia-in-child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nemia-in-child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nemia-in-child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nemia-in-child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nemia-in-child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nemia-in-child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nemia-in-child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nemia-in-child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nemia-in-child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nemia-in-child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nemia-in-child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nemia-in-child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nemia-in-child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nemia-in-child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nemia-in-child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nemia-in-child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nemia-in-child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nemia-in-child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nemia-in-child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Anemia-in-child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Anemia-in-child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nemia-in-child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nemia-in-child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nemia-in-child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nemia-in-child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2025-02-21T07:20:31Z</dcterms:modified>
  <cp:category/>
</cp:coreProperties>
</file>