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ASE-PRESENTATION-ON-CHRONIC-KIDNEY-DISEASE-AND-URINARY-TRACT-INFEC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ASE-PRESENTATION-ON-CHRONIC-KIDNEY-DISEASE-AND-URINARY-TRACT-INFEC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ASE-PRESENTATION-ON-CHRONIC-KIDNEY-DISEASE-AND-URINARY-TRACT-INFEC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ASE-PRESENTATION-ON-CHRONIC-KIDNEY-DISEASE-AND-URINARY-TRACT-INFEC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ASE-PRESENTATION-ON-CHRONIC-KIDNEY-DISEASE-AND-URINARY-TRACT-INFEC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ASE-PRESENTATION-ON-CHRONIC-KIDNEY-DISEASE-AND-URINARY-TRACT-INFEC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ASE-PRESENTATION-ON-CHRONIC-KIDNEY-DISEASE-AND-URINARY-TRACT-INFEC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ASE-PRESENTATION-ON-CHRONIC-KIDNEY-DISEASE-AND-URINARY-TRACT-INFEC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ASE-PRESENTATION-ON-CHRONIC-KIDNEY-DISEASE-AND-URINARY-TRACT-INFEC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ASE-PRESENTATION-ON-CHRONIC-KIDNEY-DISEASE-AND-URINARY-TRACT-INFEC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ASE-PRESENTATION-ON-CHRONIC-KIDNEY-DISEASE-AND-URINARY-TRACT-INFEC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ASE-PRESENTATION-ON-CHRONIC-KIDNEY-DISEASE-AND-URINARY-TRACT-INFEC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ASE-PRESENTATION-ON-CHRONIC-KIDNEY-DISEASE-AND-URINARY-TRACT-INFEC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ASE-PRESENTATION-ON-CHRONIC-KIDNEY-DISEASE-AND-URINARY-TRACT-INFEC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ASE-PRESENTATION-ON-CHRONIC-KIDNEY-DISEASE-AND-URINARY-TRACT-INFEC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ASE-PRESENTATION-ON-CHRONIC-KIDNEY-DISEASE-AND-URINARY-TRACT-INFECT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ASE-PRESENTATION-ON-CHRONIC-KIDNEY-DISEASE-AND-URINARY-TRACT-INFEC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ASE-PRESENTATION-ON-CHRONIC-KIDNEY-DISEASE-AND-URINARY-TRACT-INFECT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CASE-PRESENTATION-ON-CHRONIC-KIDNEY-DISEASE-AND-URINARY-TRACT-INFECTI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CASE-PRESENTATION-ON-CHRONIC-KIDNEY-DISEASE-AND-URINARY-TRACT-INFECTIO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CASE-PRESENTATION-ON-CHRONIC-KIDNEY-DISEASE-AND-URINARY-TRACT-INFECTION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CASE-PRESENTATION-ON-CHRONIC-KIDNEY-DISEASE-AND-URINARY-TRACT-INFECTION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ASE-PRESENTATION-ON-CHRONIC-KIDNEY-DISEASE-AND-URINARY-TRACT-INFEC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CASE-PRESENTATION-ON-CHRONIC-KIDNEY-DISEASE-AND-URINARY-TRACT-INFECTION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CASE-PRESENTATION-ON-CHRONIC-KIDNEY-DISEASE-AND-URINARY-TRACT-INFECTION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ASE-PRESENTATION-ON-CHRONIC-KIDNEY-DISEASE-AND-URINARY-TRACT-INFEC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ASE-PRESENTATION-ON-CHRONIC-KIDNEY-DISEASE-AND-URINARY-TRACT-INFEC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ASE-PRESENTATION-ON-CHRONIC-KIDNEY-DISEASE-AND-URINARY-TRACT-INFEC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ASE-PRESENTATION-ON-CHRONIC-KIDNEY-DISEASE-AND-URINARY-TRACT-INFEC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ASE-PRESENTATION-ON-CHRONIC-KIDNEY-DISEASE-AND-URINARY-TRACT-INFEC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ASE-PRESENTATION-ON-CHRONIC-KIDNEY-DISEASE-AND-URINARY-TRACT-INFEC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