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rium-meal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rium-meal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rium-meal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rium-meal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rium-meal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rium-meal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rium-meal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rium-meal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rium-meal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rium-meal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rium-meal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rium-meal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rium-meal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rium-meal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rium-meal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rium-meal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rium-meal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rium-meal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rium-meal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rium-meal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rium-meal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arium-meal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rium-meal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arium-meal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arium-meal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arium-meal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arium-meal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arium-meal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arium-meal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arium-meal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arium-meal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arium-meal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arium-meal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rium-meal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arium-meal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arium-meal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arium-meal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arium-meal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arium-meal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arium-meal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arium-meal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arium-meal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arium-meal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arium-meal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rium-meal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arium-meal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arium-meal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arium-meal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arium-meal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arium-meal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arium-meal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arium-meal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arium-meal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arium-meal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arium-meal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rium-meal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arium-meal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rium-meal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rium-meal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rium-meal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2025-01-28T04:47:59Z</dcterms:modified>
  <cp:category/>
</cp:coreProperties>
</file>