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ypolipidemic-drug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ypolipidemic-drug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ypolipidemic-drug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ypolipidemic-drug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ypolipidemic-drug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ypolipidemic-drug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ypolipidemic-drug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ypolipidemic-drug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ypolipidemic-drug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ypolipidemic-drug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ypolipidemic-drug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ypolipidemic-drug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ypolipidemic-drug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ypolipidemic-drug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ypolipidemic-drug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ypolipidemic-drug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ypolipidemic-drug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ypolipidemic-drug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ypolipidemic-drug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ypolipidemic-drugs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ypolipidemic-drugs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ypolipidemic-drug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ypolipidemic-drug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ypolipidemic-drug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ypolipidemic-drug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ypolipidemic-drug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ypolipidemic-drug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ypolipidemic-drug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