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120" Type="http://schemas.openxmlformats.org/officeDocument/2006/relationships/slide" Target="slides/slide114.xml"/><Relationship Id="rId121" Type="http://schemas.openxmlformats.org/officeDocument/2006/relationships/slide" Target="slides/slide115.xml"/><Relationship Id="rId122" Type="http://schemas.openxmlformats.org/officeDocument/2006/relationships/slide" Target="slides/slide116.xml"/><Relationship Id="rId123" Type="http://schemas.openxmlformats.org/officeDocument/2006/relationships/slide" Target="slides/slide117.xml"/><Relationship Id="rId124" Type="http://schemas.openxmlformats.org/officeDocument/2006/relationships/slide" Target="slides/slide118.xml"/><Relationship Id="rId125" Type="http://schemas.openxmlformats.org/officeDocument/2006/relationships/slide" Target="slides/slide119.xml"/><Relationship Id="rId126" Type="http://schemas.openxmlformats.org/officeDocument/2006/relationships/slide" Target="slides/slide120.xml"/><Relationship Id="rId127" Type="http://schemas.openxmlformats.org/officeDocument/2006/relationships/slide" Target="slides/slide12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jpg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jpg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2.jpg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jpg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jpg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jpg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jpg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7.jpg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8.jpg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9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0.jpg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jpg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2.jpg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3.jpg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jpg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5.jpg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jpg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7.jpg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8.jpg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0.jpg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1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g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jp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jpg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g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g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jpg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jpg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jpg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jpg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jpg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jpg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1-Anaesthesiology-viva-question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0-Anaesthesiology-viva-question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0-Anaesthesiology-viva-questions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1-Anaesthesiology-viva-questions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2-Anaesthesiology-viva-questions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3-Anaesthesiology-viva-questions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4-Anaesthesiology-viva-questions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5-Anaesthesiology-viva-questions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6-Anaesthesiology-viva-questions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7-Anaesthesiology-viva-questions-10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8-Anaesthesiology-viva-questions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9-Anaesthesiology-viva-questions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1-Anaesthesiology-viva-question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0-Anaesthesiology-viva-questions-1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1-Anaesthesiology-viva-questions-1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2-Anaesthesiology-viva-questions-1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3-Anaesthesiology-viva-questions-1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4-Anaesthesiology-viva-questions-1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5-Anaesthesiology-viva-questions-1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6-Anaesthesiology-viva-questions-1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7-Anaesthesiology-viva-questions-1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8-Anaesthesiology-viva-questions-1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9-Anaesthesiology-viva-questions-1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2-Anaesthesiology-viva-question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0-Anaesthesiology-viva-questions-1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1-Anaesthesiology-viva-questions-1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3-Anaesthesiology-viva-question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4-Anaesthesiology-viva-question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5-Anaesthesiology-viva-question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6-Anaesthesiology-viva-question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7-Anaesthesiology-viva-question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8-Anaesthesiology-viva-question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9-Anaesthesiology-viva-question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2-Anaesthesiology-viva-question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0-Anaesthesiology-viva-question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1-Anaesthesiology-viva-question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2-Anaesthesiology-viva-question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3-Anaesthesiology-viva-question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4-Anaesthesiology-viva-question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5-Anaesthesiology-viva-question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6-Anaesthesiology-viva-question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7-Anaesthesiology-viva-question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8-Anaesthesiology-viva-question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9-Anaesthesiology-viva-question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3-Anaesthesiology-viva-question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0-Anaesthesiology-viva-question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1-Anaesthesiology-viva-question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2-Anaesthesiology-viva-question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3-Anaesthesiology-viva-question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4-Anaesthesiology-viva-question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5-Anaesthesiology-viva-question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6-Anaesthesiology-viva-question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7-Anaesthesiology-viva-question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8-Anaesthesiology-viva-question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9-Anaesthesiology-viva-question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4-Anaesthesiology-viva-question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0-Anaesthesiology-viva-question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1-Anaesthesiology-viva-question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2-Anaesthesiology-viva-question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3-Anaesthesiology-viva-question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4-Anaesthesiology-viva-question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5-Anaesthesiology-viva-question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6-Anaesthesiology-viva-question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7-Anaesthesiology-viva-question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8-Anaesthesiology-viva-question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9-Anaesthesiology-viva-question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5-Anaesthesiology-viva-question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0-Anaesthesiology-viva-question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1-Anaesthesiology-viva-question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2-Anaesthesiology-viva-question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3-Anaesthesiology-viva-question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4-Anaesthesiology-viva-question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5-Anaesthesiology-viva-question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6-Anaesthesiology-viva-question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7-Anaesthesiology-viva-question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8-Anaesthesiology-viva-question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9-Anaesthesiology-viva-question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6-Anaesthesiology-viva-question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0-Anaesthesiology-viva-question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1-Anaesthesiology-viva-question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2-Anaesthesiology-viva-question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3-Anaesthesiology-viva-question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4-Anaesthesiology-viva-question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5-Anaesthesiology-viva-question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6-Anaesthesiology-viva-question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7-Anaesthesiology-viva-question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8-Anaesthesiology-viva-question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9-Anaesthesiology-viva-question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7-Anaesthesiology-viva-question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0-Anaesthesiology-viva-question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1-Anaesthesiology-viva-question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2-Anaesthesiology-viva-question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3-Anaesthesiology-viva-question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4-Anaesthesiology-viva-question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5-Anaesthesiology-viva-question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6-Anaesthesiology-viva-question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7-Anaesthesiology-viva-question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8-Anaesthesiology-viva-question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9-Anaesthesiology-viva-question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8-Anaesthesiology-viva-question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0-Anaesthesiology-viva-question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1-Anaesthesiology-viva-question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2-Anaesthesiology-viva-question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3-Anaesthesiology-viva-question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4-Anaesthesiology-viva-question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5-Anaesthesiology-viva-question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6-Anaesthesiology-viva-question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7-Anaesthesiology-viva-question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8-Anaesthesiology-viva-question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9-Anaesthesiology-viva-question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9-Anaesthesiology-viva-question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0-Anaesthesiology-viva-questions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1-Anaesthesiology-viva-questions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2-Anaesthesiology-viva-questions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3-Anaesthesiology-viva-questions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4-Anaesthesiology-viva-questions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5-Anaesthesiology-viva-questions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6-Anaesthesiology-viva-questions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7-Anaesthesiology-viva-questions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8-Anaesthesiology-viva-questions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9-Anaesthesiology-viva-questions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