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bdominal-wall-anatomy-and-its-clinical-importa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bdominal-wall-anatomy-and-its-clinical-importa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bdominal-wall-anatomy-and-its-clinical-importa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bdominal-wall-anatomy-and-its-clinical-importa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bdominal-wall-anatomy-and-its-clinical-importa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bdominal-wall-anatomy-and-its-clinical-importa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bdominal-wall-anatomy-and-its-clinical-importa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bdominal-wall-anatomy-and-its-clinical-importa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bdominal-wall-anatomy-and-its-clinical-importa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bdominal-wall-anatomy-and-its-clinical-importa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bdominal-wall-anatomy-and-its-clinical-importa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bdominal-wall-anatomy-and-its-clinical-importa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bdominal-wall-anatomy-and-its-clinical-importan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bdominal-wall-anatomy-and-its-clinical-importan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bdominal-wall-anatomy-and-its-clinical-importan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bdominal-wall-anatomy-and-its-clinical-importan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bdominal-wall-anatomy-and-its-clinical-importan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bdominal-wall-anatomy-and-its-clinical-importan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bdominal-wall-anatomy-and-its-clinical-importa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bdominal-wall-anatomy-and-its-clinical-importa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bdominal-wall-anatomy-and-its-clinical-importa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bdominal-wall-anatomy-and-its-clinical-importa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bdominal-wall-anatomy-and-its-clinical-importa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bdominal-wall-anatomy-and-its-clinical-importa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bdominal-wall-anatomy-and-its-clinical-importa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