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Abdominal-wall-anatomy-and-its-clinical-importance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Abdominal-wall-anatomy-and-its-clinical-importance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Abdominal-wall-anatomy-and-its-clinical-importance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Abdominal-wall-anatomy-and-its-clinical-importance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Abdominal-wall-anatomy-and-its-clinical-importance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Abdominal-wall-anatomy-and-its-clinical-importance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Abdominal-wall-anatomy-and-its-clinical-importance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Abdominal-wall-anatomy-and-its-clinical-importance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Abdominal-wall-anatomy-and-its-clinical-importance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Abdominal-wall-anatomy-and-its-clinical-importance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Abdominal-wall-anatomy-and-its-clinical-importance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Abdominal-wall-anatomy-and-its-clinical-importance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Abdominal-wall-anatomy-and-its-clinical-importance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Abdominal-wall-anatomy-and-its-clinical-importance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Abdominal-wall-anatomy-and-its-clinical-importance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Abdominal-wall-anatomy-and-its-clinical-importance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Abdominal-wall-anatomy-and-its-clinical-importance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Abdominal-wall-anatomy-and-its-clinical-importance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Abdominal-wall-anatomy-and-its-clinical-importance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Abdominal-wall-anatomy-and-its-clinical-importance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Abdominal-wall-anatomy-and-its-clinical-importance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Abdominal-wall-anatomy-and-its-clinical-importance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Abdominal-wall-anatomy-and-its-clinical-importance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Abdominal-wall-anatomy-and-its-clinical-importance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Abdominal-wall-anatomy-and-its-clinical-importance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