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ymphoreticular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ymphoreticular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ymphoreticular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ymphoreticular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ymphoreticular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ymphoreticular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ymphoreticular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ymphoreticular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ymphoreticular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ymphoreticular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ymphoreticular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ymphoreticular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ymphoreticular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ymphoreticular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ymphoreticular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ymphoreticular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ymphoreticular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ymphoreticular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Lymphoreticular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Lymphoreticular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Lymphoreticular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Lymphoreticular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ymphoreticular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Lymphoreticular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Lymphoreticular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Lymphoreticular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Lymphoreticular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Lymphoreticular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Lymphoreticular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Lymphoreticular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Lymphoreticular-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Lymphoreticular-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Lymphoreticular-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ymphoreticular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Lymphoreticular-pptx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Lymphoreticular-pptx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Lymphoreticular-pptx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Lymphoreticular-pptx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-Lymphoreticular-pptx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ymphoreticular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ymphoreticular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ymphoreticular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ymphoreticular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ymphoreticular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