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INTRODUCTION-OF-BIOCHEMISTRY-SLIDES-pptx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INTRODUCTION-OF-BIOCHEMISTRY-SLIDES-ppt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INTRODUCTION-OF-BIOCHEMISTRY-SLIDES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INTRODUCTION-OF-BIOCHEMISTRY-SLIDES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INTRODUCTION-OF-BIOCHEMISTRY-SLIDES-ppt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INTRODUCTION-OF-BIOCHEMISTRY-SLIDES-ppt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INTRODUCTION-OF-BIOCHEMISTRY-SLIDES-ppt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INTRODUCTION-OF-BIOCHEMISTRY-SLIDES-pptx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INTRODUCTION-OF-BIOCHEMISTRY-SLIDES-ppt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INTRODUCTION-OF-BIOCHEMISTRY-SLIDES-ppt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INTRODUCTION-OF-BIOCHEMISTRY-SLIDES-ppt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INTRODUCTION-OF-BIOCHEMISTRY-SLIDES-ppt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INTRODUCTION-OF-BIOCHEMISTRY-SLIDES-pptx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INTRODUCTION-OF-BIOCHEMISTRY-SLIDES-pptx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INTRODUCTION-OF-BIOCHEMISTRY-SLIDES-pptx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INTRODUCTION-OF-BIOCHEMISTRY-SLIDES-ppt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INTRODUCTION-OF-BIOCHEMISTRY-SLIDES-pptx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INTRODUCTION-OF-BIOCHEMISTRY-SLIDES-pptx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INTRODUCTION-OF-BIOCHEMISTRY-SLIDES-pptx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INTRODUCTION-OF-BIOCHEMISTRY-SLIDES-pptx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INTRODUCTION-OF-BIOCHEMISTRY-SLIDES-pptx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INTRODUCTION-OF-BIOCHEMISTRY-SLIDES-pptx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INTRODUCTION-OF-BIOCHEMISTRY-SLIDES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INTRODUCTION-OF-BIOCHEMISTRY-SLIDES-pptx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INTRODUCTION-OF-BIOCHEMISTRY-SLIDES-pptx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INTRODUCTION-OF-BIOCHEMISTRY-SLIDES-pptx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INTRODUCTION-OF-BIOCHEMISTRY-SLIDES-pptx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INTRODUCTION-OF-BIOCHEMISTRY-SLIDES-ppt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INTRODUCTION-OF-BIOCHEMISTRY-SLIDES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INTRODUCTION-OF-BIOCHEMISTRY-SLIDES-ppt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INTRODUCTION-OF-BIOCHEMISTRY-SLIDES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INTRODUCTION-OF-BIOCHEMISTRY-SLIDES-ppt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INTRODUCTION-OF-BIOCHEMISTRY-SLIDES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