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Electrolyte-imbalanc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Electrolyte-imbalanc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Electrolyte-imbalanc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Electrolyte-imbalanc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Electrolyte-imbalanc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Electrolyte-imbalanc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Electrolyte-imbalanc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Electrolyte-imbalanc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Electrolyte-imbalanc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Electrolyte-imbalanc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Electrolyte-imbalanc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Electrolyte-imbalanc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Electrolyte-imbalanc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Electrolyte-imbalanc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Electrolyte-imbalanc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Electrolyte-imbalanc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Electrolyte-imbalanc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Electrolyte-imbalanc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Electrolyte-imbalanc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Electrolyte-imbalanc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Electrolyte-imbalanc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Electrolyte-imbalanc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Electrolyte-imbalanc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Electrolyte-imbalanc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Electrolyte-imbalanc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Electrolyte-imbalanc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Electrolyte-imbalanc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Electrolyte-imbalanc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Electrolyte-imbalanc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Electrolyte-imbalanc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Electrolyte-imbalanc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Electrolyte-imbalanc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Electrolyte-imbalanc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Electrolyte-imbalanc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Electrolyte-imbalanc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Electrolyte-imbalanc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Electrolyte-imbalanc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Electrolyte-imbalanc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Electrolyte-imbalanc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Electrolyte-imbalanc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Electrolyte-imbalanc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Electrolyte-imbalanc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Electrolyte-imbalanc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Electrolyte-imbalanc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Electrolyte-imbalanc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Electrolyte-imbalanc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Electrolyte-imbalanc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Electrolyte-imbalanc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Electrolyte-imbalanc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Electrolyte-imbalanc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Electrolyte-imbalanc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Electrolyte-imbalanc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Electrolyte-imbalanc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Electrolyte-imbalanc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Electrolyte-imbalanc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Electrolyte-imbalanc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Electrolyte-imbalanc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Electrolyte-imbalanc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Electrolyte-imbalanc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Electrolyte-imbalance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Electrolyte-imbalanc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Electrolyte-imbalanc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Electrolyte-imbalanc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