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The-muscles-of-the-shoulder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The-muscles-of-the-shoulde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The-muscles-of-the-shoulde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The-muscles-of-the-shoulde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The-muscles-of-the-shoulde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The-muscles-of-the-shoulde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The-muscles-of-the-shoulde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The-muscles-of-the-shoulde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The-muscles-of-the-shoulde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The-muscles-of-the-shoulde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The-muscles-of-the-shoulde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The-muscles-of-the-shoulde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The-muscles-of-the-shoulde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The-muscles-of-the-shoulde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The-muscles-of-the-shoulde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The-muscles-of-the-shoulde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The-muscles-of-the-shoulde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The-muscles-of-the-shoulde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The-muscles-of-the-shoulde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The-muscles-of-the-shoulde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The-muscles-of-the-shoulde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The-muscles-of-the-shoulde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The-muscles-of-the-shoulde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The-muscles-of-the-shoulde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The-muscles-of-the-shoulde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The-muscles-of-the-shoulde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The-muscles-of-the-shoulde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The-muscles-of-the-shoulde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The-muscles-of-the-shoulde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The-muscles-of-the-shoulde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The-muscles-of-the-shoulde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The-muscles-of-the-shoulder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The-muscles-of-the-shoulder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The-muscles-of-the-shoulde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The-muscles-of-the-shoulder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The-muscles-of-the-shoulder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The-muscles-of-the-shoulder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The-muscles-of-the-shoulder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The-muscles-of-the-shoulder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The-muscles-of-the-shoulder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The-muscles-of-the-shoulder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The-muscles-of-the-shoulder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The-muscles-of-the-shoulder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The-muscles-of-the-shoulder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The-muscles-of-the-shoulde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The-muscles-of-the-shoulder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The-muscles-of-the-shoulder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The-muscles-of-the-shoulder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The-muscles-of-the-shoulder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The-muscles-of-the-shoulder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The-muscles-of-the-shoulder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The-muscles-of-the-shoulder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The-muscles-of-the-shoulder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The-muscles-of-the-shoulder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The-muscles-of-the-shoulde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The-muscles-of-the-shoulde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The-muscles-of-the-shoulde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The-muscles-of-the-shoulde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