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ADR-Monitoring-Reporting-pptx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ADR-Monitoring-Reporting-pptx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ADR-Monitoring-Reporting-pptx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ADR-Monitoring-Reporting-pptx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ADR-Monitoring-Reporting-pptx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ADR-Monitoring-Reporting-pptx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ADR-Monitoring-Reporting-pptx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ADR-Monitoring-Reporting-pptx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ADR-Monitoring-Reporting-pptx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ADR-Monitoring-Reporting-pptx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ADR-Monitoring-Reporting-pptx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ADR-Monitoring-Reporting-pptx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ADR-Monitoring-Reporting-pptx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ADR-Monitoring-Reporting-pptx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ADR-Monitoring-Reporting-pptx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ADR-Monitoring-Reporting-pptx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ADR-Monitoring-Reporting-pptx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ADR-Monitoring-Reporting-pptx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ADR-Monitoring-Reporting-pptx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ADR-Monitoring-Reporting-pptx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ADR-Monitoring-Reporting-pptx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ADR-Monitoring-Reporting-pptx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ADR-Monitoring-Reporting-pptx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ADR-Monitoring-Reporting-pptx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