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Bronchial-Asthma-Presenta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Bronchial-Asthma-Presenta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Bronchial-Asthma-Presenta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Bronchial-Asthma-Presenta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Bronchial-Asthma-Presenta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Bronchial-Asthma-Presenta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Bronchial-Asthma-Presenta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Bronchial-Asthma-Presenta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Bronchial-Asthma-Presenta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Bronchial-Asthma-Presenta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Bronchial-Asthma-Presenta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Bronchial-Asthma-Presenta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Bronchial-Asthma-Presenta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Bronchial-Asthma-Presenta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Bronchial-Asthma-Present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Bronchial-Asthma-Presenta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Bronchial-Asthma-Presenta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Bronchial-Asthma-Presenta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Bronchial-Asthma-Presenta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Bronchial-Asthma-Presenta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Bronchial-Asthma-Presenta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Bronchial-Asthma-Presenta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Bronchial-Asthma-Presenta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Bronchial-Asthma-Presenta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Bronchial-Asthma-Presenta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Bronchial-Asthma-Presenta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Bronchial-Asthma-Presenta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Bronchial-Asthma-Presenta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Bronchial-Asthma-Presenta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Bronchial-Asthma-Presenta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Bronchial-Asthma-Presenta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Bronchial-Asthma-Presenta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Bronchial-Asthma-Presenta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Bronchial-Asthma-Present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Bronchial-Asthma-Presenta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Bronchial-Asthma-Presenta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Bronchial-Asthma-Presentat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Bronchial-Asthma-Presentat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Bronchial-Asthma-Presentat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Bronchial-Asthma-Presentat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Bronchial-Asthma-Presentat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Bronchial-Asthma-Presentat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Bronchial-Asthma-Presentat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Bronchial-Asthma-Presentat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Bronchial-Asthma-Present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Bronchial-Asthma-Presentatio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Bronchial-Asthma-Presentatio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Bronchial-Asthma-Presentatio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Bronchial-Asthma-Presentatio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Bronchial-Asthma-Presentatio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Bronchial-Asthma-Presentatio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Bronchial-Asthma-Presentatio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Bronchial-Asthma-Presentatio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Bronchial-Asthma-Presentatio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Bronchial-Asthma-Presentatio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Bronchial-Asthma-Present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Bronchial-Asthma-Presentatio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Bronchial-Asthma-Presentatio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Bronchial-Asthma-Presentatio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Bronchial-Asthma-Presentatio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Bronchial-Asthma-Presentation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Bronchial-Asthma-Presentation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Bronchial-Asthma-Presenta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Bronchial-Asthma-Presenta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Bronchial-Asthma-Presenta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