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ERIOR-ABDOMINAL-WALL-pptxAnterior-abdomen-wall-Rectus-shea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ERIOR-ABDOMINAL-WALL-pptxAnterior-abdomen-wall-Rectus-shea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ERIOR-ABDOMINAL-WALL-pptxAnterior-abdomen-wall-Rectus-shea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ERIOR-ABDOMINAL-WALL-pptxAnterior-abdomen-wall-Rectus-shea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ERIOR-ABDOMINAL-WALL-pptxAnterior-abdomen-wall-Rectus-shea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ERIOR-ABDOMINAL-WALL-pptxAnterior-abdomen-wall-Rectus-shea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ERIOR-ABDOMINAL-WALL-pptxAnterior-abdomen-wall-Rectus-sheat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ERIOR-ABDOMINAL-WALL-pptxAnterior-abdomen-wall-Rectus-sheat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ERIOR-ABDOMINAL-WALL-pptxAnterior-abdomen-wall-Rectus-sheath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ERIOR-ABDOMINAL-WALL-pptxAnterior-abdomen-wall-Rectus-sheath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ERIOR-ABDOMINAL-WALL-pptxAnterior-abdomen-wall-Rectus-sheath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ERIOR-ABDOMINAL-WALL-pptxAnterior-abdomen-wall-Rectus-shea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ERIOR-ABDOMINAL-WALL-pptxAnterior-abdomen-wall-Rectus-sheath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ERIOR-ABDOMINAL-WALL-pptxAnterior-abdomen-wall-Rectus-sheath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TERIOR-ABDOMINAL-WALL-pptxAnterior-abdomen-wall-Rectus-sheath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TERIOR-ABDOMINAL-WALL-pptxAnterior-abdomen-wall-Rectus-sheath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TERIOR-ABDOMINAL-WALL-pptxAnterior-abdomen-wall-Rectus-sheath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TERIOR-ABDOMINAL-WALL-pptxAnterior-abdomen-wall-Rectus-sheath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TERIOR-ABDOMINAL-WALL-pptxAnterior-abdomen-wall-Rectus-sheath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TERIOR-ABDOMINAL-WALL-pptxAnterior-abdomen-wall-Rectus-sheath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NTERIOR-ABDOMINAL-WALL-pptxAnterior-abdomen-wall-Rectus-sheath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NTERIOR-ABDOMINAL-WALL-pptxAnterior-abdomen-wall-Rectus-sheath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ERIOR-ABDOMINAL-WALL-pptxAnterior-abdomen-wall-Rectus-shea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NTERIOR-ABDOMINAL-WALL-pptxAnterior-abdomen-wall-Rectus-sheath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NTERIOR-ABDOMINAL-WALL-pptxAnterior-abdomen-wall-Rectus-sheath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NTERIOR-ABDOMINAL-WALL-pptxAnterior-abdomen-wall-Rectus-sheath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ERIOR-ABDOMINAL-WALL-pptxAnterior-abdomen-wall-Rectus-shea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ERIOR-ABDOMINAL-WALL-pptxAnterior-abdomen-wall-Rectus-shea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ERIOR-ABDOMINAL-WALL-pptxAnterior-abdomen-wall-Rectus-shea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ERIOR-ABDOMINAL-WALL-pptxAnterior-abdomen-wall-Rectus-shea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ERIOR-ABDOMINAL-WALL-pptxAnterior-abdomen-wall-Rectus-shea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ERIOR-ABDOMINAL-WALL-pptxAnterior-abdomen-wall-Rectus-shea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