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FACE-BROW-OCCIPITO-POSTERIOR-LHV-by-Dr-Khin-Latt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FACE-BROW-OCCIPITO-POSTERIOR-LHV-by-Dr-Khin-Latt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FACE-BROW-OCCIPITO-POSTERIOR-LHV-by-Dr-Khin-Latt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FACE-BROW-OCCIPITO-POSTERIOR-LHV-by-Dr-Khin-Latt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FACE-BROW-OCCIPITO-POSTERIOR-LHV-by-Dr-Khin-Latt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FACE-BROW-OCCIPITO-POSTERIOR-LHV-by-Dr-Khin-Latt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FACE-BROW-OCCIPITO-POSTERIOR-LHV-by-Dr-Khin-Latt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FACE-BROW-OCCIPITO-POSTERIOR-LHV-by-Dr-Khin-Latt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FACE-BROW-OCCIPITO-POSTERIOR-LHV-by-Dr-Khin-Latt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FACE-BROW-OCCIPITO-POSTERIOR-LHV-by-Dr-Khin-Latt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FACE-BROW-OCCIPITO-POSTERIOR-LHV-by-Dr-Khin-Latt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FACE-BROW-OCCIPITO-POSTERIOR-LHV-by-Dr-Khin-Latt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FACE-BROW-OCCIPITO-POSTERIOR-LHV-by-Dr-Khin-Latt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FACE-BROW-OCCIPITO-POSTERIOR-LHV-by-Dr-Khin-Latt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FACE-BROW-OCCIPITO-POSTERIOR-LHV-by-Dr-Khin-Latt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FACE-BROW-OCCIPITO-POSTERIOR-LHV-by-Dr-Khin-Latt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FACE-BROW-OCCIPITO-POSTERIOR-LHV-by-Dr-Khin-Latt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FACE-BROW-OCCIPITO-POSTERIOR-LHV-by-Dr-Khin-Latt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FACE-BROW-OCCIPITO-POSTERIOR-LHV-by-Dr-Khin-Latt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FACE-BROW-OCCIPITO-POSTERIOR-LHV-by-Dr-Khin-Latt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