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sphyx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phyx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phyx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phyx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sphyx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sphyx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sphyx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sphyx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sphyx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sphyx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sphyx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phyx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sphyx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sphyx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sphyx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sphyx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sphyx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sphyx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sphyx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sphyx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sphyx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sphyx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phyx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sphyx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sphyx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sphyx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sphyx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sphyx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sphyx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sphyx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sphyx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sphyx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sphyx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phyx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sphyx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sphyx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sphyx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sphyx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sphyx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sphyx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sphyx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sphyx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sphyx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sphyx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phyx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sphyx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sphyx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sphyx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sphyx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sphyxi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sphyxi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sphyxi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sphyxi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sphyxi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sphyxi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phyx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sphyxi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sphyxi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sphyxi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sphyxi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sphyxia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sphyxia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sphyxia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sphyxia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sphyxia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phyx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phyx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phyx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2025-02-23T20:51:46Z</dcterms:modified>
  <cp:category/>
</cp:coreProperties>
</file>