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oison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oison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oison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oison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oison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oison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oison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oison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oison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oison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oison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oison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oisoning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oisoning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oisoning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oisoning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oisoning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oisoning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oisoning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oisoning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oisoning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oisoning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oison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oisoning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oisoning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oisoning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oisoning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oison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oison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oison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oison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oison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oison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