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mergency-rad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mergency-rad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mergency-rad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mergency-rad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mergency-rad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mergency-rad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mergency-rad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mergency-rad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mergency-rad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mergency-rad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mergency-rad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mergency-rad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mergency-rad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mergency-rad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mergency-rad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mergency-rad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mergency-rad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mergency-rad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mergency-rad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mergency-rad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mergency-rad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mergency-rad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mergency-rad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mergency-rad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mergency-rad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mergency-rad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mergency-rad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mergency-rad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mergency-radi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mergency-radi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mergency-radi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mergency-radi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mergency-radi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mergency-rad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mergency-radi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mergency-radi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mergency-radi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mergency-radi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mergency-radi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mergency-rad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mergency-radi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mergency-radi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mergency-radi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mergency-radi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mergency-rad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mergency-radi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mergency-radiolog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mergency-radiolog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Emergency-radiolog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Emergency-radiolog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Emergency-radiolog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mergency-rad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mergency-rad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mergency-rad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mergency-rad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2025-02-24T20:47:02Z</dcterms:modified>
  <cp:category/>
</cp:coreProperties>
</file>