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Ultrastructure-of-skeletal-muscle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Ultrastructure-of-skeletal-muscle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Ultrastructure-of-skeletal-muscle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Ultrastructure-of-skeletal-muscle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Ultrastructure-of-skeletal-muscle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Ultrastructure-of-skeletal-muscle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Ultrastructure-of-skeletal-muscle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Ultrastructure-of-skeletal-muscle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Ultrastructure-of-skeletal-muscle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Ultrastructure-of-skeletal-muscle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Ultrastructure-of-skeletal-muscle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Ultrastructure-of-skeletal-muscle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Ultrastructure-of-skeletal-muscle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Ultrastructure-of-skeletal-muscle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Ultrastructure-of-skeletal-muscle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Ultrastructure-of-skeletal-muscle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Ultrastructure-of-skeletal-muscle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Ultrastructure-of-skeletal-muscle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Ultrastructure-of-skeletal-muscle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Ultrastructure-of-skeletal-muscle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Ultrastructure-of-skeletal-muscle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Ultrastructure-of-skeletal-muscle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Ultrastructure-of-skeletal-muscle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