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audio1.bin" ContentType="audio/unknown"/>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348" r:id="rId3"/>
    <p:sldId id="258" r:id="rId4"/>
    <p:sldId id="347" r:id="rId5"/>
    <p:sldId id="259" r:id="rId6"/>
    <p:sldId id="260" r:id="rId7"/>
    <p:sldId id="262" r:id="rId8"/>
    <p:sldId id="261" r:id="rId9"/>
    <p:sldId id="274" r:id="rId10"/>
    <p:sldId id="314" r:id="rId11"/>
    <p:sldId id="280" r:id="rId12"/>
    <p:sldId id="315" r:id="rId13"/>
    <p:sldId id="344" r:id="rId14"/>
    <p:sldId id="323" r:id="rId15"/>
    <p:sldId id="324" r:id="rId16"/>
    <p:sldId id="325" r:id="rId17"/>
    <p:sldId id="327" r:id="rId18"/>
    <p:sldId id="328" r:id="rId19"/>
    <p:sldId id="329" r:id="rId20"/>
    <p:sldId id="316" r:id="rId21"/>
    <p:sldId id="317" r:id="rId22"/>
    <p:sldId id="318" r:id="rId23"/>
    <p:sldId id="330" r:id="rId24"/>
    <p:sldId id="331" r:id="rId25"/>
    <p:sldId id="332" r:id="rId26"/>
    <p:sldId id="333" r:id="rId27"/>
    <p:sldId id="336" r:id="rId28"/>
    <p:sldId id="334" r:id="rId29"/>
    <p:sldId id="337" r:id="rId30"/>
    <p:sldId id="335" r:id="rId31"/>
    <p:sldId id="374" r:id="rId32"/>
    <p:sldId id="339" r:id="rId33"/>
    <p:sldId id="340" r:id="rId34"/>
    <p:sldId id="353" r:id="rId35"/>
    <p:sldId id="349" r:id="rId36"/>
    <p:sldId id="357" r:id="rId37"/>
    <p:sldId id="354" r:id="rId38"/>
    <p:sldId id="341" r:id="rId39"/>
    <p:sldId id="378" r:id="rId40"/>
    <p:sldId id="363" r:id="rId41"/>
    <p:sldId id="343" r:id="rId42"/>
    <p:sldId id="376" r:id="rId43"/>
    <p:sldId id="377" r:id="rId44"/>
    <p:sldId id="387" r:id="rId45"/>
    <p:sldId id="379" r:id="rId46"/>
    <p:sldId id="380" r:id="rId47"/>
    <p:sldId id="388" r:id="rId48"/>
    <p:sldId id="389" r:id="rId49"/>
    <p:sldId id="381" r:id="rId50"/>
    <p:sldId id="418" r:id="rId51"/>
    <p:sldId id="385" r:id="rId52"/>
    <p:sldId id="383" r:id="rId53"/>
    <p:sldId id="384" r:id="rId54"/>
    <p:sldId id="386" r:id="rId55"/>
    <p:sldId id="390" r:id="rId56"/>
    <p:sldId id="397" r:id="rId57"/>
    <p:sldId id="401" r:id="rId58"/>
    <p:sldId id="402" r:id="rId59"/>
    <p:sldId id="393" r:id="rId60"/>
    <p:sldId id="371" r:id="rId61"/>
    <p:sldId id="392" r:id="rId62"/>
    <p:sldId id="403" r:id="rId63"/>
    <p:sldId id="396" r:id="rId64"/>
    <p:sldId id="398" r:id="rId65"/>
    <p:sldId id="399" r:id="rId66"/>
    <p:sldId id="400" r:id="rId67"/>
    <p:sldId id="373" r:id="rId68"/>
    <p:sldId id="358" r:id="rId69"/>
    <p:sldId id="409" r:id="rId70"/>
    <p:sldId id="410" r:id="rId71"/>
    <p:sldId id="411" r:id="rId72"/>
    <p:sldId id="412" r:id="rId73"/>
    <p:sldId id="413" r:id="rId74"/>
    <p:sldId id="359" r:id="rId75"/>
    <p:sldId id="360" r:id="rId76"/>
    <p:sldId id="361" r:id="rId77"/>
    <p:sldId id="417" r:id="rId78"/>
    <p:sldId id="414" r:id="rId79"/>
    <p:sldId id="362" r:id="rId80"/>
    <p:sldId id="406" r:id="rId81"/>
    <p:sldId id="407" r:id="rId82"/>
    <p:sldId id="404" r:id="rId83"/>
    <p:sldId id="405" r:id="rId84"/>
    <p:sldId id="408" r:id="rId85"/>
    <p:sldId id="416"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16" autoAdjust="0"/>
  </p:normalViewPr>
  <p:slideViewPr>
    <p:cSldViewPr snapToGrid="0">
      <p:cViewPr varScale="1">
        <p:scale>
          <a:sx n="75" d="100"/>
          <a:sy n="75" d="100"/>
        </p:scale>
        <p:origin x="94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a Khan" userId="3fdc9c037c36a393" providerId="LiveId" clId="{99F98F3B-BCAB-4BE4-9602-C00286E73D65}"/>
    <pc:docChg chg="undo redo custSel addSld delSld modSld sldOrd">
      <pc:chgData name="Saba Khan" userId="3fdc9c037c36a393" providerId="LiveId" clId="{99F98F3B-BCAB-4BE4-9602-C00286E73D65}" dt="2024-01-18T09:23:34.309" v="5510"/>
      <pc:docMkLst>
        <pc:docMk/>
      </pc:docMkLst>
      <pc:sldChg chg="addSp delSp modSp new mod">
        <pc:chgData name="Saba Khan" userId="3fdc9c037c36a393" providerId="LiveId" clId="{99F98F3B-BCAB-4BE4-9602-C00286E73D65}" dt="2024-01-05T07:53:16.230" v="1567"/>
        <pc:sldMkLst>
          <pc:docMk/>
          <pc:sldMk cId="3401197192" sldId="256"/>
        </pc:sldMkLst>
        <pc:spChg chg="del mod">
          <ac:chgData name="Saba Khan" userId="3fdc9c037c36a393" providerId="LiveId" clId="{99F98F3B-BCAB-4BE4-9602-C00286E73D65}" dt="2024-01-05T04:48:00.753" v="48" actId="21"/>
          <ac:spMkLst>
            <pc:docMk/>
            <pc:sldMk cId="3401197192" sldId="256"/>
            <ac:spMk id="2" creationId="{92B2B227-DD42-A699-E583-06B7BC5A6B10}"/>
          </ac:spMkLst>
        </pc:spChg>
        <pc:spChg chg="mod">
          <ac:chgData name="Saba Khan" userId="3fdc9c037c36a393" providerId="LiveId" clId="{99F98F3B-BCAB-4BE4-9602-C00286E73D65}" dt="2024-01-05T07:53:06.097" v="1565"/>
          <ac:spMkLst>
            <pc:docMk/>
            <pc:sldMk cId="3401197192" sldId="256"/>
            <ac:spMk id="3" creationId="{5AAC56CD-6A21-BAA1-BA84-2B34DFD5837D}"/>
          </ac:spMkLst>
        </pc:spChg>
        <pc:spChg chg="add mod">
          <ac:chgData name="Saba Khan" userId="3fdc9c037c36a393" providerId="LiveId" clId="{99F98F3B-BCAB-4BE4-9602-C00286E73D65}" dt="2024-01-05T07:53:16.230" v="1567"/>
          <ac:spMkLst>
            <pc:docMk/>
            <pc:sldMk cId="3401197192" sldId="256"/>
            <ac:spMk id="5" creationId="{9AAA2655-3CAB-A060-11CC-AB3C786EB754}"/>
          </ac:spMkLst>
        </pc:spChg>
      </pc:sldChg>
      <pc:sldChg chg="modSp new del mod">
        <pc:chgData name="Saba Khan" userId="3fdc9c037c36a393" providerId="LiveId" clId="{99F98F3B-BCAB-4BE4-9602-C00286E73D65}" dt="2024-01-05T06:46:21.376" v="887" actId="2696"/>
        <pc:sldMkLst>
          <pc:docMk/>
          <pc:sldMk cId="3122083301" sldId="257"/>
        </pc:sldMkLst>
        <pc:spChg chg="mod">
          <ac:chgData name="Saba Khan" userId="3fdc9c037c36a393" providerId="LiveId" clId="{99F98F3B-BCAB-4BE4-9602-C00286E73D65}" dt="2024-01-03T07:14:53.025" v="43" actId="20577"/>
          <ac:spMkLst>
            <pc:docMk/>
            <pc:sldMk cId="3122083301" sldId="257"/>
            <ac:spMk id="2" creationId="{C0192578-FA92-D245-E998-C85CD086FD0F}"/>
          </ac:spMkLst>
        </pc:spChg>
        <pc:spChg chg="mod">
          <ac:chgData name="Saba Khan" userId="3fdc9c037c36a393" providerId="LiveId" clId="{99F98F3B-BCAB-4BE4-9602-C00286E73D65}" dt="2024-01-03T07:18:11.365" v="47" actId="20577"/>
          <ac:spMkLst>
            <pc:docMk/>
            <pc:sldMk cId="3122083301" sldId="257"/>
            <ac:spMk id="3" creationId="{BEDDEC7B-53D0-0232-C564-AD1B2C60FA39}"/>
          </ac:spMkLst>
        </pc:spChg>
      </pc:sldChg>
      <pc:sldChg chg="modSp new mod">
        <pc:chgData name="Saba Khan" userId="3fdc9c037c36a393" providerId="LiveId" clId="{99F98F3B-BCAB-4BE4-9602-C00286E73D65}" dt="2024-01-10T04:31:20.901" v="2488" actId="20577"/>
        <pc:sldMkLst>
          <pc:docMk/>
          <pc:sldMk cId="768091766" sldId="258"/>
        </pc:sldMkLst>
        <pc:spChg chg="mod">
          <ac:chgData name="Saba Khan" userId="3fdc9c037c36a393" providerId="LiveId" clId="{99F98F3B-BCAB-4BE4-9602-C00286E73D65}" dt="2024-01-03T07:15:12.599" v="44"/>
          <ac:spMkLst>
            <pc:docMk/>
            <pc:sldMk cId="768091766" sldId="258"/>
            <ac:spMk id="2" creationId="{0327DEA9-8CC9-4667-D684-72A34871D361}"/>
          </ac:spMkLst>
        </pc:spChg>
        <pc:spChg chg="mod">
          <ac:chgData name="Saba Khan" userId="3fdc9c037c36a393" providerId="LiveId" clId="{99F98F3B-BCAB-4BE4-9602-C00286E73D65}" dt="2024-01-10T04:31:20.901" v="2488" actId="20577"/>
          <ac:spMkLst>
            <pc:docMk/>
            <pc:sldMk cId="768091766" sldId="258"/>
            <ac:spMk id="3" creationId="{52CB3679-BECE-1948-88BC-7FB889500479}"/>
          </ac:spMkLst>
        </pc:spChg>
      </pc:sldChg>
      <pc:sldChg chg="modSp new mod">
        <pc:chgData name="Saba Khan" userId="3fdc9c037c36a393" providerId="LiveId" clId="{99F98F3B-BCAB-4BE4-9602-C00286E73D65}" dt="2024-01-05T05:07:57.055" v="182" actId="2711"/>
        <pc:sldMkLst>
          <pc:docMk/>
          <pc:sldMk cId="2843119615" sldId="259"/>
        </pc:sldMkLst>
        <pc:spChg chg="mod">
          <ac:chgData name="Saba Khan" userId="3fdc9c037c36a393" providerId="LiveId" clId="{99F98F3B-BCAB-4BE4-9602-C00286E73D65}" dt="2024-01-05T04:50:37.677" v="87" actId="20577"/>
          <ac:spMkLst>
            <pc:docMk/>
            <pc:sldMk cId="2843119615" sldId="259"/>
            <ac:spMk id="2" creationId="{694A4CD8-DCAB-6CC4-8E18-430DDAB12282}"/>
          </ac:spMkLst>
        </pc:spChg>
        <pc:spChg chg="mod">
          <ac:chgData name="Saba Khan" userId="3fdc9c037c36a393" providerId="LiveId" clId="{99F98F3B-BCAB-4BE4-9602-C00286E73D65}" dt="2024-01-05T05:07:57.055" v="182" actId="2711"/>
          <ac:spMkLst>
            <pc:docMk/>
            <pc:sldMk cId="2843119615" sldId="259"/>
            <ac:spMk id="3" creationId="{68B94BF7-BF7B-0403-8CF0-E95FC71D92F2}"/>
          </ac:spMkLst>
        </pc:spChg>
      </pc:sldChg>
      <pc:sldChg chg="modSp new mod modNotesTx">
        <pc:chgData name="Saba Khan" userId="3fdc9c037c36a393" providerId="LiveId" clId="{99F98F3B-BCAB-4BE4-9602-C00286E73D65}" dt="2024-01-10T04:32:13.478" v="2492" actId="20577"/>
        <pc:sldMkLst>
          <pc:docMk/>
          <pc:sldMk cId="820155568" sldId="260"/>
        </pc:sldMkLst>
        <pc:spChg chg="mod">
          <ac:chgData name="Saba Khan" userId="3fdc9c037c36a393" providerId="LiveId" clId="{99F98F3B-BCAB-4BE4-9602-C00286E73D65}" dt="2024-01-05T05:08:28.789" v="185" actId="20577"/>
          <ac:spMkLst>
            <pc:docMk/>
            <pc:sldMk cId="820155568" sldId="260"/>
            <ac:spMk id="2" creationId="{9DC374A5-6730-E25A-9B21-EC98F874FF30}"/>
          </ac:spMkLst>
        </pc:spChg>
        <pc:spChg chg="mod">
          <ac:chgData name="Saba Khan" userId="3fdc9c037c36a393" providerId="LiveId" clId="{99F98F3B-BCAB-4BE4-9602-C00286E73D65}" dt="2024-01-10T04:32:01.394" v="2489" actId="21"/>
          <ac:spMkLst>
            <pc:docMk/>
            <pc:sldMk cId="820155568" sldId="260"/>
            <ac:spMk id="3" creationId="{6EA1DC62-FF53-224B-4397-A79F20D3C8FE}"/>
          </ac:spMkLst>
        </pc:spChg>
      </pc:sldChg>
      <pc:sldChg chg="addSp delSp modSp new mod ord chgLayout modNotesTx">
        <pc:chgData name="Saba Khan" userId="3fdc9c037c36a393" providerId="LiveId" clId="{99F98F3B-BCAB-4BE4-9602-C00286E73D65}" dt="2024-01-05T09:16:38.872" v="1946" actId="21"/>
        <pc:sldMkLst>
          <pc:docMk/>
          <pc:sldMk cId="3233187045" sldId="261"/>
        </pc:sldMkLst>
        <pc:spChg chg="del">
          <ac:chgData name="Saba Khan" userId="3fdc9c037c36a393" providerId="LiveId" clId="{99F98F3B-BCAB-4BE4-9602-C00286E73D65}" dt="2024-01-05T05:03:48.889" v="155" actId="700"/>
          <ac:spMkLst>
            <pc:docMk/>
            <pc:sldMk cId="3233187045" sldId="261"/>
            <ac:spMk id="2" creationId="{9BF0075D-0CA3-BEC5-DA0C-FC2BC08F7B91}"/>
          </ac:spMkLst>
        </pc:spChg>
        <pc:spChg chg="mod ord">
          <ac:chgData name="Saba Khan" userId="3fdc9c037c36a393" providerId="LiveId" clId="{99F98F3B-BCAB-4BE4-9602-C00286E73D65}" dt="2024-01-05T09:16:38.872" v="1946" actId="21"/>
          <ac:spMkLst>
            <pc:docMk/>
            <pc:sldMk cId="3233187045" sldId="261"/>
            <ac:spMk id="3" creationId="{5C69953C-227E-E01E-A9A3-B1581F435F8E}"/>
          </ac:spMkLst>
        </pc:spChg>
        <pc:spChg chg="add mod ord">
          <ac:chgData name="Saba Khan" userId="3fdc9c037c36a393" providerId="LiveId" clId="{99F98F3B-BCAB-4BE4-9602-C00286E73D65}" dt="2024-01-05T09:16:03.460" v="1942" actId="700"/>
          <ac:spMkLst>
            <pc:docMk/>
            <pc:sldMk cId="3233187045" sldId="261"/>
            <ac:spMk id="4" creationId="{742481F9-7603-59B0-0638-91EDB97CCFA5}"/>
          </ac:spMkLst>
        </pc:spChg>
      </pc:sldChg>
      <pc:sldChg chg="delSp modSp new mod modNotesTx">
        <pc:chgData name="Saba Khan" userId="3fdc9c037c36a393" providerId="LiveId" clId="{99F98F3B-BCAB-4BE4-9602-C00286E73D65}" dt="2024-01-05T05:26:11.686" v="405"/>
        <pc:sldMkLst>
          <pc:docMk/>
          <pc:sldMk cId="716639386" sldId="262"/>
        </pc:sldMkLst>
        <pc:spChg chg="del">
          <ac:chgData name="Saba Khan" userId="3fdc9c037c36a393" providerId="LiveId" clId="{99F98F3B-BCAB-4BE4-9602-C00286E73D65}" dt="2024-01-05T05:12:50.243" v="211" actId="21"/>
          <ac:spMkLst>
            <pc:docMk/>
            <pc:sldMk cId="716639386" sldId="262"/>
            <ac:spMk id="2" creationId="{13FBFD3D-73E5-7ABA-BF77-D2429601EF37}"/>
          </ac:spMkLst>
        </pc:spChg>
        <pc:spChg chg="mod">
          <ac:chgData name="Saba Khan" userId="3fdc9c037c36a393" providerId="LiveId" clId="{99F98F3B-BCAB-4BE4-9602-C00286E73D65}" dt="2024-01-05T05:26:11.686" v="405"/>
          <ac:spMkLst>
            <pc:docMk/>
            <pc:sldMk cId="716639386" sldId="262"/>
            <ac:spMk id="3" creationId="{FB488E01-A2F7-3E96-F0F1-D6A1E3FBF282}"/>
          </ac:spMkLst>
        </pc:spChg>
      </pc:sldChg>
      <pc:sldChg chg="modSp add del">
        <pc:chgData name="Saba Khan" userId="3fdc9c037c36a393" providerId="LiveId" clId="{99F98F3B-BCAB-4BE4-9602-C00286E73D65}" dt="2024-01-05T06:45:40.574" v="878" actId="2696"/>
        <pc:sldMkLst>
          <pc:docMk/>
          <pc:sldMk cId="0" sldId="267"/>
        </pc:sldMkLst>
        <pc:graphicFrameChg chg="mod">
          <ac:chgData name="Saba Khan" userId="3fdc9c037c36a393" providerId="LiveId" clId="{99F98F3B-BCAB-4BE4-9602-C00286E73D65}" dt="2024-01-05T06:45:39.439" v="877" actId="14100"/>
          <ac:graphicFrameMkLst>
            <pc:docMk/>
            <pc:sldMk cId="0" sldId="267"/>
            <ac:graphicFrameMk id="23554" creationId="{BAAA7F2C-62EA-7C3B-D681-B7CD507119CF}"/>
          </ac:graphicFrameMkLst>
        </pc:graphicFrameChg>
      </pc:sldChg>
      <pc:sldChg chg="add del ord">
        <pc:chgData name="Saba Khan" userId="3fdc9c037c36a393" providerId="LiveId" clId="{99F98F3B-BCAB-4BE4-9602-C00286E73D65}" dt="2024-01-05T06:10:35.185" v="597" actId="2696"/>
        <pc:sldMkLst>
          <pc:docMk/>
          <pc:sldMk cId="0" sldId="268"/>
        </pc:sldMkLst>
      </pc:sldChg>
      <pc:sldChg chg="add">
        <pc:chgData name="Saba Khan" userId="3fdc9c037c36a393" providerId="LiveId" clId="{99F98F3B-BCAB-4BE4-9602-C00286E73D65}" dt="2024-01-05T09:17:28.048" v="1947"/>
        <pc:sldMkLst>
          <pc:docMk/>
          <pc:sldMk cId="2005879301" sldId="274"/>
        </pc:sldMkLst>
      </pc:sldChg>
      <pc:sldChg chg="modSp add ord">
        <pc:chgData name="Saba Khan" userId="3fdc9c037c36a393" providerId="LiveId" clId="{99F98F3B-BCAB-4BE4-9602-C00286E73D65}" dt="2024-01-05T05:24:01.436" v="395" actId="14100"/>
        <pc:sldMkLst>
          <pc:docMk/>
          <pc:sldMk cId="0" sldId="280"/>
        </pc:sldMkLst>
        <pc:graphicFrameChg chg="mod">
          <ac:chgData name="Saba Khan" userId="3fdc9c037c36a393" providerId="LiveId" clId="{99F98F3B-BCAB-4BE4-9602-C00286E73D65}" dt="2024-01-05T05:24:01.436" v="395" actId="14100"/>
          <ac:graphicFrameMkLst>
            <pc:docMk/>
            <pc:sldMk cId="0" sldId="280"/>
            <ac:graphicFrameMk id="9218" creationId="{0C0A30B6-4CA7-6E03-4B54-73853CD7B635}"/>
          </ac:graphicFrameMkLst>
        </pc:graphicFrameChg>
      </pc:sldChg>
      <pc:sldChg chg="add del">
        <pc:chgData name="Saba Khan" userId="3fdc9c037c36a393" providerId="LiveId" clId="{99F98F3B-BCAB-4BE4-9602-C00286E73D65}" dt="2024-01-05T06:45:45.738" v="883" actId="2696"/>
        <pc:sldMkLst>
          <pc:docMk/>
          <pc:sldMk cId="0" sldId="285"/>
        </pc:sldMkLst>
      </pc:sldChg>
      <pc:sldChg chg="add del ord">
        <pc:chgData name="Saba Khan" userId="3fdc9c037c36a393" providerId="LiveId" clId="{99F98F3B-BCAB-4BE4-9602-C00286E73D65}" dt="2024-01-05T07:41:43.897" v="1494" actId="2696"/>
        <pc:sldMkLst>
          <pc:docMk/>
          <pc:sldMk cId="0" sldId="288"/>
        </pc:sldMkLst>
      </pc:sldChg>
      <pc:sldChg chg="modSp add del mod">
        <pc:chgData name="Saba Khan" userId="3fdc9c037c36a393" providerId="LiveId" clId="{99F98F3B-BCAB-4BE4-9602-C00286E73D65}" dt="2024-01-05T07:44:18.928" v="1504" actId="2696"/>
        <pc:sldMkLst>
          <pc:docMk/>
          <pc:sldMk cId="0" sldId="289"/>
        </pc:sldMkLst>
        <pc:graphicFrameChg chg="mod">
          <ac:chgData name="Saba Khan" userId="3fdc9c037c36a393" providerId="LiveId" clId="{99F98F3B-BCAB-4BE4-9602-C00286E73D65}" dt="2024-01-05T07:41:10.958" v="1491" actId="1076"/>
          <ac:graphicFrameMkLst>
            <pc:docMk/>
            <pc:sldMk cId="0" sldId="289"/>
            <ac:graphicFrameMk id="13314" creationId="{1D7F5732-1776-5525-9984-03A2264387E3}"/>
          </ac:graphicFrameMkLst>
        </pc:graphicFrameChg>
      </pc:sldChg>
      <pc:sldChg chg="add del">
        <pc:chgData name="Saba Khan" userId="3fdc9c037c36a393" providerId="LiveId" clId="{99F98F3B-BCAB-4BE4-9602-C00286E73D65}" dt="2024-01-05T07:44:19.322" v="1505" actId="2696"/>
        <pc:sldMkLst>
          <pc:docMk/>
          <pc:sldMk cId="0" sldId="290"/>
        </pc:sldMkLst>
      </pc:sldChg>
      <pc:sldChg chg="add del">
        <pc:chgData name="Saba Khan" userId="3fdc9c037c36a393" providerId="LiveId" clId="{99F98F3B-BCAB-4BE4-9602-C00286E73D65}" dt="2024-01-05T07:44:20.487" v="1506" actId="2696"/>
        <pc:sldMkLst>
          <pc:docMk/>
          <pc:sldMk cId="0" sldId="291"/>
        </pc:sldMkLst>
      </pc:sldChg>
      <pc:sldChg chg="add del">
        <pc:chgData name="Saba Khan" userId="3fdc9c037c36a393" providerId="LiveId" clId="{99F98F3B-BCAB-4BE4-9602-C00286E73D65}" dt="2024-01-05T07:44:22.643" v="1508" actId="2696"/>
        <pc:sldMkLst>
          <pc:docMk/>
          <pc:sldMk cId="0" sldId="293"/>
        </pc:sldMkLst>
      </pc:sldChg>
      <pc:sldChg chg="add del">
        <pc:chgData name="Saba Khan" userId="3fdc9c037c36a393" providerId="LiveId" clId="{99F98F3B-BCAB-4BE4-9602-C00286E73D65}" dt="2024-01-05T07:44:21.745" v="1507" actId="2696"/>
        <pc:sldMkLst>
          <pc:docMk/>
          <pc:sldMk cId="0" sldId="295"/>
        </pc:sldMkLst>
      </pc:sldChg>
      <pc:sldChg chg="add del">
        <pc:chgData name="Saba Khan" userId="3fdc9c037c36a393" providerId="LiveId" clId="{99F98F3B-BCAB-4BE4-9602-C00286E73D65}" dt="2024-01-05T06:28:08.816" v="707" actId="2696"/>
        <pc:sldMkLst>
          <pc:docMk/>
          <pc:sldMk cId="0" sldId="297"/>
        </pc:sldMkLst>
      </pc:sldChg>
      <pc:sldChg chg="modSp add del mod">
        <pc:chgData name="Saba Khan" userId="3fdc9c037c36a393" providerId="LiveId" clId="{99F98F3B-BCAB-4BE4-9602-C00286E73D65}" dt="2024-01-05T06:32:18.773" v="768" actId="2696"/>
        <pc:sldMkLst>
          <pc:docMk/>
          <pc:sldMk cId="0" sldId="298"/>
        </pc:sldMkLst>
        <pc:spChg chg="mod">
          <ac:chgData name="Saba Khan" userId="3fdc9c037c36a393" providerId="LiveId" clId="{99F98F3B-BCAB-4BE4-9602-C00286E73D65}" dt="2024-01-05T06:30:07.397" v="740" actId="404"/>
          <ac:spMkLst>
            <pc:docMk/>
            <pc:sldMk cId="0" sldId="298"/>
            <ac:spMk id="46082" creationId="{EB04E912-356B-A28A-6D44-4EFA2BB4DFE1}"/>
          </ac:spMkLst>
        </pc:spChg>
      </pc:sldChg>
      <pc:sldChg chg="add del">
        <pc:chgData name="Saba Khan" userId="3fdc9c037c36a393" providerId="LiveId" clId="{99F98F3B-BCAB-4BE4-9602-C00286E73D65}" dt="2024-01-05T06:45:38.545" v="876" actId="2696"/>
        <pc:sldMkLst>
          <pc:docMk/>
          <pc:sldMk cId="0" sldId="299"/>
        </pc:sldMkLst>
      </pc:sldChg>
      <pc:sldChg chg="add del">
        <pc:chgData name="Saba Khan" userId="3fdc9c037c36a393" providerId="LiveId" clId="{99F98F3B-BCAB-4BE4-9602-C00286E73D65}" dt="2024-01-05T06:45:42.839" v="880" actId="2696"/>
        <pc:sldMkLst>
          <pc:docMk/>
          <pc:sldMk cId="0" sldId="300"/>
        </pc:sldMkLst>
      </pc:sldChg>
      <pc:sldChg chg="add del">
        <pc:chgData name="Saba Khan" userId="3fdc9c037c36a393" providerId="LiveId" clId="{99F98F3B-BCAB-4BE4-9602-C00286E73D65}" dt="2024-01-05T06:45:43.948" v="881" actId="2696"/>
        <pc:sldMkLst>
          <pc:docMk/>
          <pc:sldMk cId="0" sldId="301"/>
        </pc:sldMkLst>
      </pc:sldChg>
      <pc:sldChg chg="modSp add del mod">
        <pc:chgData name="Saba Khan" userId="3fdc9c037c36a393" providerId="LiveId" clId="{99F98F3B-BCAB-4BE4-9602-C00286E73D65}" dt="2024-01-05T06:10:39.102" v="598" actId="2696"/>
        <pc:sldMkLst>
          <pc:docMk/>
          <pc:sldMk cId="0" sldId="312"/>
        </pc:sldMkLst>
        <pc:spChg chg="mod">
          <ac:chgData name="Saba Khan" userId="3fdc9c037c36a393" providerId="LiveId" clId="{99F98F3B-BCAB-4BE4-9602-C00286E73D65}" dt="2024-01-05T05:22:02.197" v="295" actId="1076"/>
          <ac:spMkLst>
            <pc:docMk/>
            <pc:sldMk cId="0" sldId="312"/>
            <ac:spMk id="41986" creationId="{DD763419-AD4E-C81A-E1A1-589B3C42CB99}"/>
          </ac:spMkLst>
        </pc:spChg>
      </pc:sldChg>
      <pc:sldChg chg="add del">
        <pc:chgData name="Saba Khan" userId="3fdc9c037c36a393" providerId="LiveId" clId="{99F98F3B-BCAB-4BE4-9602-C00286E73D65}" dt="2024-01-05T06:10:41.686" v="599" actId="2696"/>
        <pc:sldMkLst>
          <pc:docMk/>
          <pc:sldMk cId="0" sldId="313"/>
        </pc:sldMkLst>
      </pc:sldChg>
      <pc:sldChg chg="addSp modSp new mod">
        <pc:chgData name="Saba Khan" userId="3fdc9c037c36a393" providerId="LiveId" clId="{99F98F3B-BCAB-4BE4-9602-C00286E73D65}" dt="2024-01-05T09:18:47.040" v="1967" actId="113"/>
        <pc:sldMkLst>
          <pc:docMk/>
          <pc:sldMk cId="1596280124" sldId="314"/>
        </pc:sldMkLst>
        <pc:spChg chg="mod">
          <ac:chgData name="Saba Khan" userId="3fdc9c037c36a393" providerId="LiveId" clId="{99F98F3B-BCAB-4BE4-9602-C00286E73D65}" dt="2024-01-05T05:31:50.407" v="469"/>
          <ac:spMkLst>
            <pc:docMk/>
            <pc:sldMk cId="1596280124" sldId="314"/>
            <ac:spMk id="2" creationId="{CFE4C1CA-2A4F-7126-C261-FB148FCC7D13}"/>
          </ac:spMkLst>
        </pc:spChg>
        <pc:spChg chg="mod">
          <ac:chgData name="Saba Khan" userId="3fdc9c037c36a393" providerId="LiveId" clId="{99F98F3B-BCAB-4BE4-9602-C00286E73D65}" dt="2024-01-05T09:18:47.040" v="1967" actId="113"/>
          <ac:spMkLst>
            <pc:docMk/>
            <pc:sldMk cId="1596280124" sldId="314"/>
            <ac:spMk id="3" creationId="{9A0F95C7-B820-1502-C660-CAB3FF094BB2}"/>
          </ac:spMkLst>
        </pc:spChg>
        <pc:graphicFrameChg chg="add mod">
          <ac:chgData name="Saba Khan" userId="3fdc9c037c36a393" providerId="LiveId" clId="{99F98F3B-BCAB-4BE4-9602-C00286E73D65}" dt="2024-01-05T05:37:37.757" v="596" actId="14100"/>
          <ac:graphicFrameMkLst>
            <pc:docMk/>
            <pc:sldMk cId="1596280124" sldId="314"/>
            <ac:graphicFrameMk id="4" creationId="{01B2F6C9-B633-1654-2EB2-9878F589BE55}"/>
          </ac:graphicFrameMkLst>
        </pc:graphicFrameChg>
        <pc:graphicFrameChg chg="add mod">
          <ac:chgData name="Saba Khan" userId="3fdc9c037c36a393" providerId="LiveId" clId="{99F98F3B-BCAB-4BE4-9602-C00286E73D65}" dt="2024-01-05T05:37:23.389" v="592" actId="1076"/>
          <ac:graphicFrameMkLst>
            <pc:docMk/>
            <pc:sldMk cId="1596280124" sldId="314"/>
            <ac:graphicFrameMk id="5" creationId="{1C572173-C9C7-2469-32F5-6A17A0028A00}"/>
          </ac:graphicFrameMkLst>
        </pc:graphicFrameChg>
      </pc:sldChg>
      <pc:sldChg chg="addSp modSp new mod modClrScheme chgLayout">
        <pc:chgData name="Saba Khan" userId="3fdc9c037c36a393" providerId="LiveId" clId="{99F98F3B-BCAB-4BE4-9602-C00286E73D65}" dt="2024-01-05T06:24:43.927" v="684" actId="20577"/>
        <pc:sldMkLst>
          <pc:docMk/>
          <pc:sldMk cId="3237612428" sldId="315"/>
        </pc:sldMkLst>
        <pc:spChg chg="add mod">
          <ac:chgData name="Saba Khan" userId="3fdc9c037c36a393" providerId="LiveId" clId="{99F98F3B-BCAB-4BE4-9602-C00286E73D65}" dt="2024-01-05T06:15:10.959" v="617" actId="20577"/>
          <ac:spMkLst>
            <pc:docMk/>
            <pc:sldMk cId="3237612428" sldId="315"/>
            <ac:spMk id="2" creationId="{4F0123B9-26DE-E3B7-4589-873C1F235176}"/>
          </ac:spMkLst>
        </pc:spChg>
        <pc:spChg chg="add mod">
          <ac:chgData name="Saba Khan" userId="3fdc9c037c36a393" providerId="LiveId" clId="{99F98F3B-BCAB-4BE4-9602-C00286E73D65}" dt="2024-01-05T06:24:43.927" v="684" actId="20577"/>
          <ac:spMkLst>
            <pc:docMk/>
            <pc:sldMk cId="3237612428" sldId="315"/>
            <ac:spMk id="3" creationId="{B0853BDA-6F30-14F3-B0B5-AF2D3FE5E757}"/>
          </ac:spMkLst>
        </pc:spChg>
      </pc:sldChg>
      <pc:sldChg chg="addSp modSp new mod modClrScheme chgLayout">
        <pc:chgData name="Saba Khan" userId="3fdc9c037c36a393" providerId="LiveId" clId="{99F98F3B-BCAB-4BE4-9602-C00286E73D65}" dt="2024-01-05T06:49:56.063" v="926" actId="313"/>
        <pc:sldMkLst>
          <pc:docMk/>
          <pc:sldMk cId="1544526208" sldId="316"/>
        </pc:sldMkLst>
        <pc:spChg chg="add mod">
          <ac:chgData name="Saba Khan" userId="3fdc9c037c36a393" providerId="LiveId" clId="{99F98F3B-BCAB-4BE4-9602-C00286E73D65}" dt="2024-01-05T06:47:58.519" v="895" actId="20577"/>
          <ac:spMkLst>
            <pc:docMk/>
            <pc:sldMk cId="1544526208" sldId="316"/>
            <ac:spMk id="2" creationId="{09C6118C-CAA2-57DD-0E1B-9FC4A6AB0FAE}"/>
          </ac:spMkLst>
        </pc:spChg>
        <pc:spChg chg="add mod">
          <ac:chgData name="Saba Khan" userId="3fdc9c037c36a393" providerId="LiveId" clId="{99F98F3B-BCAB-4BE4-9602-C00286E73D65}" dt="2024-01-05T06:49:56.063" v="926" actId="313"/>
          <ac:spMkLst>
            <pc:docMk/>
            <pc:sldMk cId="1544526208" sldId="316"/>
            <ac:spMk id="3" creationId="{DFE05B2D-9522-6F55-A61F-FBC2B98E3B9F}"/>
          </ac:spMkLst>
        </pc:spChg>
      </pc:sldChg>
      <pc:sldChg chg="addSp modSp new mod modClrScheme chgLayout">
        <pc:chgData name="Saba Khan" userId="3fdc9c037c36a393" providerId="LiveId" clId="{99F98F3B-BCAB-4BE4-9602-C00286E73D65}" dt="2024-01-05T07:11:46.028" v="1255" actId="21"/>
        <pc:sldMkLst>
          <pc:docMk/>
          <pc:sldMk cId="267998005" sldId="317"/>
        </pc:sldMkLst>
        <pc:spChg chg="add mod">
          <ac:chgData name="Saba Khan" userId="3fdc9c037c36a393" providerId="LiveId" clId="{99F98F3B-BCAB-4BE4-9602-C00286E73D65}" dt="2024-01-05T06:50:18.030" v="932" actId="27636"/>
          <ac:spMkLst>
            <pc:docMk/>
            <pc:sldMk cId="267998005" sldId="317"/>
            <ac:spMk id="2" creationId="{D98F4F49-9FB1-6F4E-080A-8493B16CC29A}"/>
          </ac:spMkLst>
        </pc:spChg>
        <pc:spChg chg="add mod">
          <ac:chgData name="Saba Khan" userId="3fdc9c037c36a393" providerId="LiveId" clId="{99F98F3B-BCAB-4BE4-9602-C00286E73D65}" dt="2024-01-05T07:11:46.028" v="1255" actId="21"/>
          <ac:spMkLst>
            <pc:docMk/>
            <pc:sldMk cId="267998005" sldId="317"/>
            <ac:spMk id="3" creationId="{CF813E5A-0E3F-9A48-36C3-C9503F74573A}"/>
          </ac:spMkLst>
        </pc:spChg>
      </pc:sldChg>
      <pc:sldChg chg="addSp modSp new mod modClrScheme chgLayout modNotesTx">
        <pc:chgData name="Saba Khan" userId="3fdc9c037c36a393" providerId="LiveId" clId="{99F98F3B-BCAB-4BE4-9602-C00286E73D65}" dt="2024-01-05T06:59:37.399" v="1051" actId="27636"/>
        <pc:sldMkLst>
          <pc:docMk/>
          <pc:sldMk cId="59707491" sldId="318"/>
        </pc:sldMkLst>
        <pc:spChg chg="add mod">
          <ac:chgData name="Saba Khan" userId="3fdc9c037c36a393" providerId="LiveId" clId="{99F98F3B-BCAB-4BE4-9602-C00286E73D65}" dt="2024-01-05T06:52:44.579" v="949" actId="27636"/>
          <ac:spMkLst>
            <pc:docMk/>
            <pc:sldMk cId="59707491" sldId="318"/>
            <ac:spMk id="2" creationId="{D56285E5-B4A4-9E62-DBAC-7698C63F5271}"/>
          </ac:spMkLst>
        </pc:spChg>
        <pc:spChg chg="add mod">
          <ac:chgData name="Saba Khan" userId="3fdc9c037c36a393" providerId="LiveId" clId="{99F98F3B-BCAB-4BE4-9602-C00286E73D65}" dt="2024-01-05T06:59:37.399" v="1051" actId="27636"/>
          <ac:spMkLst>
            <pc:docMk/>
            <pc:sldMk cId="59707491" sldId="318"/>
            <ac:spMk id="3" creationId="{93553E07-6DAC-6209-0940-E1D845100DE1}"/>
          </ac:spMkLst>
        </pc:spChg>
      </pc:sldChg>
      <pc:sldChg chg="addSp modSp new del mod modClrScheme chgLayout">
        <pc:chgData name="Saba Khan" userId="3fdc9c037c36a393" providerId="LiveId" clId="{99F98F3B-BCAB-4BE4-9602-C00286E73D65}" dt="2024-01-05T06:59:43.352" v="1052" actId="2696"/>
        <pc:sldMkLst>
          <pc:docMk/>
          <pc:sldMk cId="2415737318" sldId="319"/>
        </pc:sldMkLst>
        <pc:spChg chg="add mod">
          <ac:chgData name="Saba Khan" userId="3fdc9c037c36a393" providerId="LiveId" clId="{99F98F3B-BCAB-4BE4-9602-C00286E73D65}" dt="2024-01-05T06:54:38.753" v="961" actId="700"/>
          <ac:spMkLst>
            <pc:docMk/>
            <pc:sldMk cId="2415737318" sldId="319"/>
            <ac:spMk id="2" creationId="{DD6755D0-76D5-3B52-7EA7-E1415B0C1FC6}"/>
          </ac:spMkLst>
        </pc:spChg>
        <pc:spChg chg="add mod">
          <ac:chgData name="Saba Khan" userId="3fdc9c037c36a393" providerId="LiveId" clId="{99F98F3B-BCAB-4BE4-9602-C00286E73D65}" dt="2024-01-05T06:59:21.607" v="1046" actId="6549"/>
          <ac:spMkLst>
            <pc:docMk/>
            <pc:sldMk cId="2415737318" sldId="319"/>
            <ac:spMk id="3" creationId="{A51E533F-06FF-30F2-8A6A-F94781941664}"/>
          </ac:spMkLst>
        </pc:spChg>
      </pc:sldChg>
      <pc:sldChg chg="add del">
        <pc:chgData name="Saba Khan" userId="3fdc9c037c36a393" providerId="LiveId" clId="{99F98F3B-BCAB-4BE4-9602-C00286E73D65}" dt="2024-01-05T06:28:06.167" v="706" actId="2696"/>
        <pc:sldMkLst>
          <pc:docMk/>
          <pc:sldMk cId="0" sldId="320"/>
        </pc:sldMkLst>
      </pc:sldChg>
      <pc:sldChg chg="add del">
        <pc:chgData name="Saba Khan" userId="3fdc9c037c36a393" providerId="LiveId" clId="{99F98F3B-BCAB-4BE4-9602-C00286E73D65}" dt="2024-01-05T06:45:37.593" v="875" actId="2696"/>
        <pc:sldMkLst>
          <pc:docMk/>
          <pc:sldMk cId="0" sldId="321"/>
        </pc:sldMkLst>
      </pc:sldChg>
      <pc:sldChg chg="add del">
        <pc:chgData name="Saba Khan" userId="3fdc9c037c36a393" providerId="LiveId" clId="{99F98F3B-BCAB-4BE4-9602-C00286E73D65}" dt="2024-01-05T06:45:44.953" v="882" actId="2696"/>
        <pc:sldMkLst>
          <pc:docMk/>
          <pc:sldMk cId="0" sldId="322"/>
        </pc:sldMkLst>
      </pc:sldChg>
      <pc:sldChg chg="addSp delSp modSp new mod">
        <pc:chgData name="Saba Khan" userId="3fdc9c037c36a393" providerId="LiveId" clId="{99F98F3B-BCAB-4BE4-9602-C00286E73D65}" dt="2024-01-05T06:25:58.918" v="691"/>
        <pc:sldMkLst>
          <pc:docMk/>
          <pc:sldMk cId="1230581528" sldId="323"/>
        </pc:sldMkLst>
        <pc:spChg chg="mod">
          <ac:chgData name="Saba Khan" userId="3fdc9c037c36a393" providerId="LiveId" clId="{99F98F3B-BCAB-4BE4-9602-C00286E73D65}" dt="2024-01-05T06:25:58.918" v="691"/>
          <ac:spMkLst>
            <pc:docMk/>
            <pc:sldMk cId="1230581528" sldId="323"/>
            <ac:spMk id="2" creationId="{BD761D55-9C75-1789-84B0-145B3936017A}"/>
          </ac:spMkLst>
        </pc:spChg>
        <pc:spChg chg="del">
          <ac:chgData name="Saba Khan" userId="3fdc9c037c36a393" providerId="LiveId" clId="{99F98F3B-BCAB-4BE4-9602-C00286E73D65}" dt="2024-01-05T06:25:42.809" v="686"/>
          <ac:spMkLst>
            <pc:docMk/>
            <pc:sldMk cId="1230581528" sldId="323"/>
            <ac:spMk id="3" creationId="{4900CAE2-3B32-02D8-CEF2-9775B55A9E52}"/>
          </ac:spMkLst>
        </pc:spChg>
        <pc:picChg chg="add mod">
          <ac:chgData name="Saba Khan" userId="3fdc9c037c36a393" providerId="LiveId" clId="{99F98F3B-BCAB-4BE4-9602-C00286E73D65}" dt="2024-01-05T06:25:42.809" v="686"/>
          <ac:picMkLst>
            <pc:docMk/>
            <pc:sldMk cId="1230581528" sldId="323"/>
            <ac:picMk id="4" creationId="{A145DD4A-0D9B-C6D6-21A1-E22D6BBD1A65}"/>
          </ac:picMkLst>
        </pc:picChg>
      </pc:sldChg>
      <pc:sldChg chg="addSp delSp modSp add mod chgLayout">
        <pc:chgData name="Saba Khan" userId="3fdc9c037c36a393" providerId="LiveId" clId="{99F98F3B-BCAB-4BE4-9602-C00286E73D65}" dt="2024-01-05T06:27:34.842" v="701" actId="20577"/>
        <pc:sldMkLst>
          <pc:docMk/>
          <pc:sldMk cId="0" sldId="324"/>
        </pc:sldMkLst>
        <pc:spChg chg="mod ord">
          <ac:chgData name="Saba Khan" userId="3fdc9c037c36a393" providerId="LiveId" clId="{99F98F3B-BCAB-4BE4-9602-C00286E73D65}" dt="2024-01-05T06:27:16.210" v="698" actId="113"/>
          <ac:spMkLst>
            <pc:docMk/>
            <pc:sldMk cId="0" sldId="324"/>
            <ac:spMk id="23554" creationId="{01396769-33CF-5CBB-FEAB-6686770EAE6E}"/>
          </ac:spMkLst>
        </pc:spChg>
        <pc:spChg chg="mod ord">
          <ac:chgData name="Saba Khan" userId="3fdc9c037c36a393" providerId="LiveId" clId="{99F98F3B-BCAB-4BE4-9602-C00286E73D65}" dt="2024-01-05T06:27:01.393" v="695" actId="700"/>
          <ac:spMkLst>
            <pc:docMk/>
            <pc:sldMk cId="0" sldId="324"/>
            <ac:spMk id="23556" creationId="{16CB1D08-3FDF-BFC8-8E51-CC2BD4408251}"/>
          </ac:spMkLst>
        </pc:spChg>
        <pc:spChg chg="mod ord">
          <ac:chgData name="Saba Khan" userId="3fdc9c037c36a393" providerId="LiveId" clId="{99F98F3B-BCAB-4BE4-9602-C00286E73D65}" dt="2024-01-05T06:27:34.842" v="701" actId="20577"/>
          <ac:spMkLst>
            <pc:docMk/>
            <pc:sldMk cId="0" sldId="324"/>
            <ac:spMk id="25604" creationId="{4495AA4E-E222-8E1B-9DE9-8B83898081FA}"/>
          </ac:spMkLst>
        </pc:spChg>
        <pc:picChg chg="add del">
          <ac:chgData name="Saba Khan" userId="3fdc9c037c36a393" providerId="LiveId" clId="{99F98F3B-BCAB-4BE4-9602-C00286E73D65}" dt="2024-01-05T06:27:11.313" v="697"/>
          <ac:picMkLst>
            <pc:docMk/>
            <pc:sldMk cId="0" sldId="324"/>
            <ac:picMk id="2" creationId="{09B71F59-15E3-2A7D-7DF9-CD2858FAF0F3}"/>
          </ac:picMkLst>
        </pc:picChg>
      </pc:sldChg>
      <pc:sldChg chg="modSp add mod ord">
        <pc:chgData name="Saba Khan" userId="3fdc9c037c36a393" providerId="LiveId" clId="{99F98F3B-BCAB-4BE4-9602-C00286E73D65}" dt="2024-01-05T08:47:25.854" v="1580"/>
        <pc:sldMkLst>
          <pc:docMk/>
          <pc:sldMk cId="0" sldId="325"/>
        </pc:sldMkLst>
        <pc:spChg chg="mod">
          <ac:chgData name="Saba Khan" userId="3fdc9c037c36a393" providerId="LiveId" clId="{99F98F3B-BCAB-4BE4-9602-C00286E73D65}" dt="2024-01-05T06:28:02.087" v="705" actId="113"/>
          <ac:spMkLst>
            <pc:docMk/>
            <pc:sldMk cId="0" sldId="325"/>
            <ac:spMk id="24578" creationId="{60E0BA38-2519-8082-1877-DD6B60BA4BA4}"/>
          </ac:spMkLst>
        </pc:spChg>
        <pc:picChg chg="mod">
          <ac:chgData name="Saba Khan" userId="3fdc9c037c36a393" providerId="LiveId" clId="{99F98F3B-BCAB-4BE4-9602-C00286E73D65}" dt="2024-01-05T06:27:56.007" v="704" actId="14100"/>
          <ac:picMkLst>
            <pc:docMk/>
            <pc:sldMk cId="0" sldId="325"/>
            <ac:picMk id="26628" creationId="{4515601D-710F-B846-7021-5C447D75E1F9}"/>
          </ac:picMkLst>
        </pc:picChg>
      </pc:sldChg>
      <pc:sldChg chg="addSp delSp modSp new del mod ord">
        <pc:chgData name="Saba Khan" userId="3fdc9c037c36a393" providerId="LiveId" clId="{99F98F3B-BCAB-4BE4-9602-C00286E73D65}" dt="2024-01-05T06:32:15.276" v="767" actId="2696"/>
        <pc:sldMkLst>
          <pc:docMk/>
          <pc:sldMk cId="849193272" sldId="326"/>
        </pc:sldMkLst>
        <pc:spChg chg="mod">
          <ac:chgData name="Saba Khan" userId="3fdc9c037c36a393" providerId="LiveId" clId="{99F98F3B-BCAB-4BE4-9602-C00286E73D65}" dt="2024-01-05T06:28:54.772" v="719" actId="27636"/>
          <ac:spMkLst>
            <pc:docMk/>
            <pc:sldMk cId="849193272" sldId="326"/>
            <ac:spMk id="2" creationId="{5166B5F4-5DEC-A538-2604-B0C1E555D49A}"/>
          </ac:spMkLst>
        </pc:spChg>
        <pc:spChg chg="mod">
          <ac:chgData name="Saba Khan" userId="3fdc9c037c36a393" providerId="LiveId" clId="{99F98F3B-BCAB-4BE4-9602-C00286E73D65}" dt="2024-01-05T06:31:39.508" v="766"/>
          <ac:spMkLst>
            <pc:docMk/>
            <pc:sldMk cId="849193272" sldId="326"/>
            <ac:spMk id="3" creationId="{605AAE5B-801E-3F24-5D49-D34B7FB002A5}"/>
          </ac:spMkLst>
        </pc:spChg>
        <pc:spChg chg="add del">
          <ac:chgData name="Saba Khan" userId="3fdc9c037c36a393" providerId="LiveId" clId="{99F98F3B-BCAB-4BE4-9602-C00286E73D65}" dt="2024-01-05T06:28:35.592" v="710" actId="22"/>
          <ac:spMkLst>
            <pc:docMk/>
            <pc:sldMk cId="849193272" sldId="326"/>
            <ac:spMk id="5" creationId="{B09BF4E9-F851-AC63-46B0-1C4975B25DF6}"/>
          </ac:spMkLst>
        </pc:spChg>
      </pc:sldChg>
      <pc:sldChg chg="modSp new mod">
        <pc:chgData name="Saba Khan" userId="3fdc9c037c36a393" providerId="LiveId" clId="{99F98F3B-BCAB-4BE4-9602-C00286E73D65}" dt="2024-01-10T04:34:55.765" v="2502" actId="6549"/>
        <pc:sldMkLst>
          <pc:docMk/>
          <pc:sldMk cId="1474400404" sldId="327"/>
        </pc:sldMkLst>
        <pc:spChg chg="mod">
          <ac:chgData name="Saba Khan" userId="3fdc9c037c36a393" providerId="LiveId" clId="{99F98F3B-BCAB-4BE4-9602-C00286E73D65}" dt="2024-01-05T06:36:18.412" v="779" actId="6549"/>
          <ac:spMkLst>
            <pc:docMk/>
            <pc:sldMk cId="1474400404" sldId="327"/>
            <ac:spMk id="2" creationId="{D1C2CBA0-DFD5-4C9D-5A9F-1D6C292C7011}"/>
          </ac:spMkLst>
        </pc:spChg>
        <pc:spChg chg="mod">
          <ac:chgData name="Saba Khan" userId="3fdc9c037c36a393" providerId="LiveId" clId="{99F98F3B-BCAB-4BE4-9602-C00286E73D65}" dt="2024-01-10T04:34:55.765" v="2502" actId="6549"/>
          <ac:spMkLst>
            <pc:docMk/>
            <pc:sldMk cId="1474400404" sldId="327"/>
            <ac:spMk id="3" creationId="{DA54641C-7FF1-39CE-98E6-7E6581C3A4BC}"/>
          </ac:spMkLst>
        </pc:spChg>
      </pc:sldChg>
      <pc:sldChg chg="addSp delSp modSp new mod modClrScheme chgLayout">
        <pc:chgData name="Saba Khan" userId="3fdc9c037c36a393" providerId="LiveId" clId="{99F98F3B-BCAB-4BE4-9602-C00286E73D65}" dt="2024-01-05T06:45:36.880" v="874" actId="1076"/>
        <pc:sldMkLst>
          <pc:docMk/>
          <pc:sldMk cId="1865908820" sldId="328"/>
        </pc:sldMkLst>
        <pc:spChg chg="del">
          <ac:chgData name="Saba Khan" userId="3fdc9c037c36a393" providerId="LiveId" clId="{99F98F3B-BCAB-4BE4-9602-C00286E73D65}" dt="2024-01-05T06:42:58.808" v="840" actId="700"/>
          <ac:spMkLst>
            <pc:docMk/>
            <pc:sldMk cId="1865908820" sldId="328"/>
            <ac:spMk id="2" creationId="{36B0972F-DEA8-E32D-9612-122E17DE90C4}"/>
          </ac:spMkLst>
        </pc:spChg>
        <pc:spChg chg="del">
          <ac:chgData name="Saba Khan" userId="3fdc9c037c36a393" providerId="LiveId" clId="{99F98F3B-BCAB-4BE4-9602-C00286E73D65}" dt="2024-01-05T06:42:58.808" v="840" actId="700"/>
          <ac:spMkLst>
            <pc:docMk/>
            <pc:sldMk cId="1865908820" sldId="328"/>
            <ac:spMk id="3" creationId="{30C3305C-E7F1-40B2-B0A6-169B104ABC39}"/>
          </ac:spMkLst>
        </pc:spChg>
        <pc:picChg chg="add mod">
          <ac:chgData name="Saba Khan" userId="3fdc9c037c36a393" providerId="LiveId" clId="{99F98F3B-BCAB-4BE4-9602-C00286E73D65}" dt="2024-01-05T06:45:36.880" v="874" actId="1076"/>
          <ac:picMkLst>
            <pc:docMk/>
            <pc:sldMk cId="1865908820" sldId="328"/>
            <ac:picMk id="5" creationId="{0E3B588A-F7AB-A64C-F231-62A94362CEF7}"/>
          </ac:picMkLst>
        </pc:picChg>
      </pc:sldChg>
      <pc:sldChg chg="addSp delSp new add del mod">
        <pc:chgData name="Saba Khan" userId="3fdc9c037c36a393" providerId="LiveId" clId="{99F98F3B-BCAB-4BE4-9602-C00286E73D65}" dt="2024-01-05T06:46:02.927" v="884" actId="22"/>
        <pc:sldMkLst>
          <pc:docMk/>
          <pc:sldMk cId="4136559900" sldId="329"/>
        </pc:sldMkLst>
        <pc:picChg chg="add del">
          <ac:chgData name="Saba Khan" userId="3fdc9c037c36a393" providerId="LiveId" clId="{99F98F3B-BCAB-4BE4-9602-C00286E73D65}" dt="2024-01-05T06:44:57.712" v="857" actId="22"/>
          <ac:picMkLst>
            <pc:docMk/>
            <pc:sldMk cId="4136559900" sldId="329"/>
            <ac:picMk id="3" creationId="{64324FFA-FE78-8100-8E91-59C7AA0BA70F}"/>
          </ac:picMkLst>
        </pc:picChg>
        <pc:picChg chg="add">
          <ac:chgData name="Saba Khan" userId="3fdc9c037c36a393" providerId="LiveId" clId="{99F98F3B-BCAB-4BE4-9602-C00286E73D65}" dt="2024-01-05T06:46:02.927" v="884" actId="22"/>
          <ac:picMkLst>
            <pc:docMk/>
            <pc:sldMk cId="4136559900" sldId="329"/>
            <ac:picMk id="5" creationId="{3B4C29D8-D089-A669-3AD5-18486F2CCBF3}"/>
          </ac:picMkLst>
        </pc:picChg>
      </pc:sldChg>
      <pc:sldChg chg="modSp new mod">
        <pc:chgData name="Saba Khan" userId="3fdc9c037c36a393" providerId="LiveId" clId="{99F98F3B-BCAB-4BE4-9602-C00286E73D65}" dt="2024-01-05T07:04:42.058" v="1186" actId="20577"/>
        <pc:sldMkLst>
          <pc:docMk/>
          <pc:sldMk cId="722097575" sldId="330"/>
        </pc:sldMkLst>
        <pc:spChg chg="mod">
          <ac:chgData name="Saba Khan" userId="3fdc9c037c36a393" providerId="LiveId" clId="{99F98F3B-BCAB-4BE4-9602-C00286E73D65}" dt="2024-01-05T07:00:35.714" v="1062"/>
          <ac:spMkLst>
            <pc:docMk/>
            <pc:sldMk cId="722097575" sldId="330"/>
            <ac:spMk id="2" creationId="{A815891E-797B-DFCE-92CC-B45629FB6B6D}"/>
          </ac:spMkLst>
        </pc:spChg>
        <pc:spChg chg="mod">
          <ac:chgData name="Saba Khan" userId="3fdc9c037c36a393" providerId="LiveId" clId="{99F98F3B-BCAB-4BE4-9602-C00286E73D65}" dt="2024-01-05T07:04:42.058" v="1186" actId="20577"/>
          <ac:spMkLst>
            <pc:docMk/>
            <pc:sldMk cId="722097575" sldId="330"/>
            <ac:spMk id="3" creationId="{5E0D1515-01B8-E930-A668-3878A9868405}"/>
          </ac:spMkLst>
        </pc:spChg>
      </pc:sldChg>
      <pc:sldChg chg="modSp new mod">
        <pc:chgData name="Saba Khan" userId="3fdc9c037c36a393" providerId="LiveId" clId="{99F98F3B-BCAB-4BE4-9602-C00286E73D65}" dt="2024-01-05T09:25:07.735" v="1985" actId="20577"/>
        <pc:sldMkLst>
          <pc:docMk/>
          <pc:sldMk cId="3456872593" sldId="331"/>
        </pc:sldMkLst>
        <pc:spChg chg="mod">
          <ac:chgData name="Saba Khan" userId="3fdc9c037c36a393" providerId="LiveId" clId="{99F98F3B-BCAB-4BE4-9602-C00286E73D65}" dt="2024-01-05T07:05:20.419" v="1190" actId="6549"/>
          <ac:spMkLst>
            <pc:docMk/>
            <pc:sldMk cId="3456872593" sldId="331"/>
            <ac:spMk id="2" creationId="{7CD4BEAA-7F81-E975-0593-F57EDE305DDE}"/>
          </ac:spMkLst>
        </pc:spChg>
        <pc:spChg chg="mod">
          <ac:chgData name="Saba Khan" userId="3fdc9c037c36a393" providerId="LiveId" clId="{99F98F3B-BCAB-4BE4-9602-C00286E73D65}" dt="2024-01-05T09:25:07.735" v="1985" actId="20577"/>
          <ac:spMkLst>
            <pc:docMk/>
            <pc:sldMk cId="3456872593" sldId="331"/>
            <ac:spMk id="3" creationId="{6D075419-DD41-DF15-2E0B-40BF79BD0671}"/>
          </ac:spMkLst>
        </pc:spChg>
      </pc:sldChg>
      <pc:sldChg chg="addSp delSp modSp new mod modClrScheme chgLayout">
        <pc:chgData name="Saba Khan" userId="3fdc9c037c36a393" providerId="LiveId" clId="{99F98F3B-BCAB-4BE4-9602-C00286E73D65}" dt="2024-01-05T07:17:09.054" v="1270"/>
        <pc:sldMkLst>
          <pc:docMk/>
          <pc:sldMk cId="504426242" sldId="332"/>
        </pc:sldMkLst>
        <pc:spChg chg="del">
          <ac:chgData name="Saba Khan" userId="3fdc9c037c36a393" providerId="LiveId" clId="{99F98F3B-BCAB-4BE4-9602-C00286E73D65}" dt="2024-01-05T07:16:29.621" v="1261" actId="700"/>
          <ac:spMkLst>
            <pc:docMk/>
            <pc:sldMk cId="504426242" sldId="332"/>
            <ac:spMk id="2" creationId="{5A0C1EB0-EF80-E9AB-FABF-1FD261DC076C}"/>
          </ac:spMkLst>
        </pc:spChg>
        <pc:spChg chg="del">
          <ac:chgData name="Saba Khan" userId="3fdc9c037c36a393" providerId="LiveId" clId="{99F98F3B-BCAB-4BE4-9602-C00286E73D65}" dt="2024-01-05T07:16:29.621" v="1261" actId="700"/>
          <ac:spMkLst>
            <pc:docMk/>
            <pc:sldMk cId="504426242" sldId="332"/>
            <ac:spMk id="3" creationId="{8F5AC36F-A603-BC88-B193-8316D33D6D16}"/>
          </ac:spMkLst>
        </pc:spChg>
        <pc:spChg chg="add mod ord">
          <ac:chgData name="Saba Khan" userId="3fdc9c037c36a393" providerId="LiveId" clId="{99F98F3B-BCAB-4BE4-9602-C00286E73D65}" dt="2024-01-05T07:17:09.054" v="1270"/>
          <ac:spMkLst>
            <pc:docMk/>
            <pc:sldMk cId="504426242" sldId="332"/>
            <ac:spMk id="6" creationId="{BDFF6E75-A485-5F12-8F90-D67B8F608C18}"/>
          </ac:spMkLst>
        </pc:spChg>
        <pc:picChg chg="add mod">
          <ac:chgData name="Saba Khan" userId="3fdc9c037c36a393" providerId="LiveId" clId="{99F98F3B-BCAB-4BE4-9602-C00286E73D65}" dt="2024-01-05T07:16:46.687" v="1264" actId="1076"/>
          <ac:picMkLst>
            <pc:docMk/>
            <pc:sldMk cId="504426242" sldId="332"/>
            <ac:picMk id="5" creationId="{9420631D-C31F-ED20-21F0-044F4A7DA86F}"/>
          </ac:picMkLst>
        </pc:picChg>
      </pc:sldChg>
      <pc:sldChg chg="modSp new del mod">
        <pc:chgData name="Saba Khan" userId="3fdc9c037c36a393" providerId="LiveId" clId="{99F98F3B-BCAB-4BE4-9602-C00286E73D65}" dt="2024-01-05T07:11:06.269" v="1250" actId="2696"/>
        <pc:sldMkLst>
          <pc:docMk/>
          <pc:sldMk cId="515397426" sldId="332"/>
        </pc:sldMkLst>
        <pc:spChg chg="mod">
          <ac:chgData name="Saba Khan" userId="3fdc9c037c36a393" providerId="LiveId" clId="{99F98F3B-BCAB-4BE4-9602-C00286E73D65}" dt="2024-01-05T07:09:43.112" v="1232"/>
          <ac:spMkLst>
            <pc:docMk/>
            <pc:sldMk cId="515397426" sldId="332"/>
            <ac:spMk id="3" creationId="{1019A883-342F-0D4B-319E-1D14199D9C6E}"/>
          </ac:spMkLst>
        </pc:spChg>
      </pc:sldChg>
      <pc:sldChg chg="modSp new mod modNotesTx">
        <pc:chgData name="Saba Khan" userId="3fdc9c037c36a393" providerId="LiveId" clId="{99F98F3B-BCAB-4BE4-9602-C00286E73D65}" dt="2024-01-05T07:32:03.118" v="1416"/>
        <pc:sldMkLst>
          <pc:docMk/>
          <pc:sldMk cId="3269148959" sldId="333"/>
        </pc:sldMkLst>
        <pc:spChg chg="mod">
          <ac:chgData name="Saba Khan" userId="3fdc9c037c36a393" providerId="LiveId" clId="{99F98F3B-BCAB-4BE4-9602-C00286E73D65}" dt="2024-01-05T07:19:55.777" v="1273"/>
          <ac:spMkLst>
            <pc:docMk/>
            <pc:sldMk cId="3269148959" sldId="333"/>
            <ac:spMk id="2" creationId="{4F02B805-A8A2-3B18-ED8A-660B1A4DE63D}"/>
          </ac:spMkLst>
        </pc:spChg>
        <pc:spChg chg="mod">
          <ac:chgData name="Saba Khan" userId="3fdc9c037c36a393" providerId="LiveId" clId="{99F98F3B-BCAB-4BE4-9602-C00286E73D65}" dt="2024-01-05T07:31:59.227" v="1415" actId="21"/>
          <ac:spMkLst>
            <pc:docMk/>
            <pc:sldMk cId="3269148959" sldId="333"/>
            <ac:spMk id="3" creationId="{0EA3485A-6183-D8B0-180E-9EC02B86F87B}"/>
          </ac:spMkLst>
        </pc:spChg>
      </pc:sldChg>
      <pc:sldChg chg="modSp new mod modNotesTx">
        <pc:chgData name="Saba Khan" userId="3fdc9c037c36a393" providerId="LiveId" clId="{99F98F3B-BCAB-4BE4-9602-C00286E73D65}" dt="2024-01-05T07:33:47.762" v="1453"/>
        <pc:sldMkLst>
          <pc:docMk/>
          <pc:sldMk cId="1508224607" sldId="334"/>
        </pc:sldMkLst>
        <pc:spChg chg="mod">
          <ac:chgData name="Saba Khan" userId="3fdc9c037c36a393" providerId="LiveId" clId="{99F98F3B-BCAB-4BE4-9602-C00286E73D65}" dt="2024-01-05T07:32:18.536" v="1422"/>
          <ac:spMkLst>
            <pc:docMk/>
            <pc:sldMk cId="1508224607" sldId="334"/>
            <ac:spMk id="2" creationId="{B7FC354E-FB17-FC8F-98A3-2087715C86A1}"/>
          </ac:spMkLst>
        </pc:spChg>
        <pc:spChg chg="mod">
          <ac:chgData name="Saba Khan" userId="3fdc9c037c36a393" providerId="LiveId" clId="{99F98F3B-BCAB-4BE4-9602-C00286E73D65}" dt="2024-01-05T07:33:12.714" v="1451" actId="6549"/>
          <ac:spMkLst>
            <pc:docMk/>
            <pc:sldMk cId="1508224607" sldId="334"/>
            <ac:spMk id="3" creationId="{23A1D190-094A-EB7B-F901-D75E986039AB}"/>
          </ac:spMkLst>
        </pc:spChg>
      </pc:sldChg>
      <pc:sldChg chg="modSp new mod modNotesTx">
        <pc:chgData name="Saba Khan" userId="3fdc9c037c36a393" providerId="LiveId" clId="{99F98F3B-BCAB-4BE4-9602-C00286E73D65}" dt="2024-01-05T07:43:31.091" v="1503"/>
        <pc:sldMkLst>
          <pc:docMk/>
          <pc:sldMk cId="3409613853" sldId="335"/>
        </pc:sldMkLst>
        <pc:spChg chg="mod">
          <ac:chgData name="Saba Khan" userId="3fdc9c037c36a393" providerId="LiveId" clId="{99F98F3B-BCAB-4BE4-9602-C00286E73D65}" dt="2024-01-05T07:39:04.983" v="1470"/>
          <ac:spMkLst>
            <pc:docMk/>
            <pc:sldMk cId="3409613853" sldId="335"/>
            <ac:spMk id="2" creationId="{7C5134DE-9C19-1CE7-4BBD-AFF5007A1C78}"/>
          </ac:spMkLst>
        </pc:spChg>
        <pc:spChg chg="mod">
          <ac:chgData name="Saba Khan" userId="3fdc9c037c36a393" providerId="LiveId" clId="{99F98F3B-BCAB-4BE4-9602-C00286E73D65}" dt="2024-01-05T07:43:26.870" v="1502" actId="21"/>
          <ac:spMkLst>
            <pc:docMk/>
            <pc:sldMk cId="3409613853" sldId="335"/>
            <ac:spMk id="3" creationId="{A11332C7-BF37-B78C-3805-2AF7EB5E7D97}"/>
          </ac:spMkLst>
        </pc:spChg>
      </pc:sldChg>
      <pc:sldChg chg="addSp delSp modSp new mod modClrScheme chgLayout">
        <pc:chgData name="Saba Khan" userId="3fdc9c037c36a393" providerId="LiveId" clId="{99F98F3B-BCAB-4BE4-9602-C00286E73D65}" dt="2024-01-05T07:27:58.705" v="1384" actId="12385"/>
        <pc:sldMkLst>
          <pc:docMk/>
          <pc:sldMk cId="2219568887" sldId="336"/>
        </pc:sldMkLst>
        <pc:spChg chg="del">
          <ac:chgData name="Saba Khan" userId="3fdc9c037c36a393" providerId="LiveId" clId="{99F98F3B-BCAB-4BE4-9602-C00286E73D65}" dt="2024-01-05T07:21:34.540" v="1304" actId="21"/>
          <ac:spMkLst>
            <pc:docMk/>
            <pc:sldMk cId="2219568887" sldId="336"/>
            <ac:spMk id="2" creationId="{AE293FE0-B250-A98D-F9D4-4C284E2FEB4B}"/>
          </ac:spMkLst>
        </pc:spChg>
        <pc:spChg chg="del mod">
          <ac:chgData name="Saba Khan" userId="3fdc9c037c36a393" providerId="LiveId" clId="{99F98F3B-BCAB-4BE4-9602-C00286E73D65}" dt="2024-01-05T07:26:22.690" v="1368" actId="21"/>
          <ac:spMkLst>
            <pc:docMk/>
            <pc:sldMk cId="2219568887" sldId="336"/>
            <ac:spMk id="3" creationId="{222E35F0-87DA-591C-C5BF-AFA277152087}"/>
          </ac:spMkLst>
        </pc:spChg>
        <pc:spChg chg="add del">
          <ac:chgData name="Saba Khan" userId="3fdc9c037c36a393" providerId="LiveId" clId="{99F98F3B-BCAB-4BE4-9602-C00286E73D65}" dt="2024-01-05T07:24:17.275" v="1336" actId="22"/>
          <ac:spMkLst>
            <pc:docMk/>
            <pc:sldMk cId="2219568887" sldId="336"/>
            <ac:spMk id="6" creationId="{EC329501-83C7-5B74-3A05-7E52FB5AD838}"/>
          </ac:spMkLst>
        </pc:spChg>
        <pc:spChg chg="add del mod">
          <ac:chgData name="Saba Khan" userId="3fdc9c037c36a393" providerId="LiveId" clId="{99F98F3B-BCAB-4BE4-9602-C00286E73D65}" dt="2024-01-05T07:26:29.063" v="1369" actId="700"/>
          <ac:spMkLst>
            <pc:docMk/>
            <pc:sldMk cId="2219568887" sldId="336"/>
            <ac:spMk id="8" creationId="{96E22B2A-0772-F09C-9D2D-C9A26EA14F01}"/>
          </ac:spMkLst>
        </pc:spChg>
        <pc:spChg chg="add mod ord">
          <ac:chgData name="Saba Khan" userId="3fdc9c037c36a393" providerId="LiveId" clId="{99F98F3B-BCAB-4BE4-9602-C00286E73D65}" dt="2024-01-05T07:27:53.668" v="1383" actId="700"/>
          <ac:spMkLst>
            <pc:docMk/>
            <pc:sldMk cId="2219568887" sldId="336"/>
            <ac:spMk id="9" creationId="{F4BDEF84-B643-ABBA-5748-E391ADEB4396}"/>
          </ac:spMkLst>
        </pc:spChg>
        <pc:graphicFrameChg chg="add mod modGraphic">
          <ac:chgData name="Saba Khan" userId="3fdc9c037c36a393" providerId="LiveId" clId="{99F98F3B-BCAB-4BE4-9602-C00286E73D65}" dt="2024-01-05T07:27:58.705" v="1384" actId="12385"/>
          <ac:graphicFrameMkLst>
            <pc:docMk/>
            <pc:sldMk cId="2219568887" sldId="336"/>
            <ac:graphicFrameMk id="4" creationId="{0AA61A7F-0E8A-EBFB-E374-1DF8951C0050}"/>
          </ac:graphicFrameMkLst>
        </pc:graphicFrameChg>
      </pc:sldChg>
      <pc:sldChg chg="addSp delSp modSp new mod modClrScheme chgLayout modNotesTx">
        <pc:chgData name="Saba Khan" userId="3fdc9c037c36a393" providerId="LiveId" clId="{99F98F3B-BCAB-4BE4-9602-C00286E73D65}" dt="2024-01-05T08:50:03.270" v="1586" actId="14100"/>
        <pc:sldMkLst>
          <pc:docMk/>
          <pc:sldMk cId="259902525" sldId="337"/>
        </pc:sldMkLst>
        <pc:spChg chg="del">
          <ac:chgData name="Saba Khan" userId="3fdc9c037c36a393" providerId="LiveId" clId="{99F98F3B-BCAB-4BE4-9602-C00286E73D65}" dt="2024-01-05T07:36:39.756" v="1462" actId="700"/>
          <ac:spMkLst>
            <pc:docMk/>
            <pc:sldMk cId="259902525" sldId="337"/>
            <ac:spMk id="2" creationId="{9FA04BED-AE57-CD38-CC74-1CBDC14E66A1}"/>
          </ac:spMkLst>
        </pc:spChg>
        <pc:spChg chg="del">
          <ac:chgData name="Saba Khan" userId="3fdc9c037c36a393" providerId="LiveId" clId="{99F98F3B-BCAB-4BE4-9602-C00286E73D65}" dt="2024-01-05T07:36:25.061" v="1458"/>
          <ac:spMkLst>
            <pc:docMk/>
            <pc:sldMk cId="259902525" sldId="337"/>
            <ac:spMk id="3" creationId="{3B681E5F-BB66-899C-BDFF-DA98C0DC659F}"/>
          </ac:spMkLst>
        </pc:spChg>
        <pc:picChg chg="add mod ord">
          <ac:chgData name="Saba Khan" userId="3fdc9c037c36a393" providerId="LiveId" clId="{99F98F3B-BCAB-4BE4-9602-C00286E73D65}" dt="2024-01-05T08:50:03.270" v="1586" actId="14100"/>
          <ac:picMkLst>
            <pc:docMk/>
            <pc:sldMk cId="259902525" sldId="337"/>
            <ac:picMk id="4" creationId="{E90923DA-2758-52B6-6B16-6625F88EB36C}"/>
          </ac:picMkLst>
        </pc:picChg>
      </pc:sldChg>
      <pc:sldChg chg="add del">
        <pc:chgData name="Saba Khan" userId="3fdc9c037c36a393" providerId="LiveId" clId="{99F98F3B-BCAB-4BE4-9602-C00286E73D65}" dt="2024-01-05T07:41:47.720" v="1495" actId="2696"/>
        <pc:sldMkLst>
          <pc:docMk/>
          <pc:sldMk cId="0" sldId="338"/>
        </pc:sldMkLst>
      </pc:sldChg>
      <pc:sldChg chg="modSp new mod">
        <pc:chgData name="Saba Khan" userId="3fdc9c037c36a393" providerId="LiveId" clId="{99F98F3B-BCAB-4BE4-9602-C00286E73D65}" dt="2024-01-05T07:40:48.179" v="1490" actId="6549"/>
        <pc:sldMkLst>
          <pc:docMk/>
          <pc:sldMk cId="3916529292" sldId="339"/>
        </pc:sldMkLst>
        <pc:spChg chg="mod">
          <ac:chgData name="Saba Khan" userId="3fdc9c037c36a393" providerId="LiveId" clId="{99F98F3B-BCAB-4BE4-9602-C00286E73D65}" dt="2024-01-05T07:40:32.039" v="1484"/>
          <ac:spMkLst>
            <pc:docMk/>
            <pc:sldMk cId="3916529292" sldId="339"/>
            <ac:spMk id="2" creationId="{41DE7443-49AC-0456-2E2F-3994C57713AA}"/>
          </ac:spMkLst>
        </pc:spChg>
        <pc:spChg chg="mod">
          <ac:chgData name="Saba Khan" userId="3fdc9c037c36a393" providerId="LiveId" clId="{99F98F3B-BCAB-4BE4-9602-C00286E73D65}" dt="2024-01-05T07:40:48.179" v="1490" actId="6549"/>
          <ac:spMkLst>
            <pc:docMk/>
            <pc:sldMk cId="3916529292" sldId="339"/>
            <ac:spMk id="3" creationId="{3FF0B369-46F6-299C-272C-9F84B20D1B87}"/>
          </ac:spMkLst>
        </pc:spChg>
      </pc:sldChg>
      <pc:sldChg chg="modSp new mod">
        <pc:chgData name="Saba Khan" userId="3fdc9c037c36a393" providerId="LiveId" clId="{99F98F3B-BCAB-4BE4-9602-C00286E73D65}" dt="2024-01-05T07:51:51.336" v="1557" actId="403"/>
        <pc:sldMkLst>
          <pc:docMk/>
          <pc:sldMk cId="241840862" sldId="340"/>
        </pc:sldMkLst>
        <pc:spChg chg="mod">
          <ac:chgData name="Saba Khan" userId="3fdc9c037c36a393" providerId="LiveId" clId="{99F98F3B-BCAB-4BE4-9602-C00286E73D65}" dt="2024-01-05T07:48:57.834" v="1511" actId="21"/>
          <ac:spMkLst>
            <pc:docMk/>
            <pc:sldMk cId="241840862" sldId="340"/>
            <ac:spMk id="2" creationId="{C6C0DB56-5CC0-D6C3-C861-DD1EC0D33606}"/>
          </ac:spMkLst>
        </pc:spChg>
        <pc:spChg chg="mod">
          <ac:chgData name="Saba Khan" userId="3fdc9c037c36a393" providerId="LiveId" clId="{99F98F3B-BCAB-4BE4-9602-C00286E73D65}" dt="2024-01-05T07:51:51.336" v="1557" actId="403"/>
          <ac:spMkLst>
            <pc:docMk/>
            <pc:sldMk cId="241840862" sldId="340"/>
            <ac:spMk id="3" creationId="{CA6AC184-B547-9090-12C9-7866FC64279E}"/>
          </ac:spMkLst>
        </pc:spChg>
      </pc:sldChg>
      <pc:sldChg chg="addSp delSp modSp new mod modClrScheme chgLayout">
        <pc:chgData name="Saba Khan" userId="3fdc9c037c36a393" providerId="LiveId" clId="{99F98F3B-BCAB-4BE4-9602-C00286E73D65}" dt="2024-01-05T07:52:32.309" v="1562" actId="21"/>
        <pc:sldMkLst>
          <pc:docMk/>
          <pc:sldMk cId="2806063315" sldId="341"/>
        </pc:sldMkLst>
        <pc:spChg chg="del mod ord">
          <ac:chgData name="Saba Khan" userId="3fdc9c037c36a393" providerId="LiveId" clId="{99F98F3B-BCAB-4BE4-9602-C00286E73D65}" dt="2024-01-05T07:52:17.861" v="1559" actId="700"/>
          <ac:spMkLst>
            <pc:docMk/>
            <pc:sldMk cId="2806063315" sldId="341"/>
            <ac:spMk id="2" creationId="{BA6EBF5E-7835-FDED-8666-63427F11F72F}"/>
          </ac:spMkLst>
        </pc:spChg>
        <pc:spChg chg="del mod ord">
          <ac:chgData name="Saba Khan" userId="3fdc9c037c36a393" providerId="LiveId" clId="{99F98F3B-BCAB-4BE4-9602-C00286E73D65}" dt="2024-01-05T07:52:17.861" v="1559" actId="700"/>
          <ac:spMkLst>
            <pc:docMk/>
            <pc:sldMk cId="2806063315" sldId="341"/>
            <ac:spMk id="3" creationId="{5BB2C5A1-E02A-EB92-970A-0B6B2DE54607}"/>
          </ac:spMkLst>
        </pc:spChg>
        <pc:spChg chg="add mod ord">
          <ac:chgData name="Saba Khan" userId="3fdc9c037c36a393" providerId="LiveId" clId="{99F98F3B-BCAB-4BE4-9602-C00286E73D65}" dt="2024-01-05T07:52:26.429" v="1561"/>
          <ac:spMkLst>
            <pc:docMk/>
            <pc:sldMk cId="2806063315" sldId="341"/>
            <ac:spMk id="4" creationId="{0934C018-307B-BFFE-7989-ADEFC2843B3A}"/>
          </ac:spMkLst>
        </pc:spChg>
        <pc:spChg chg="add del mod ord">
          <ac:chgData name="Saba Khan" userId="3fdc9c037c36a393" providerId="LiveId" clId="{99F98F3B-BCAB-4BE4-9602-C00286E73D65}" dt="2024-01-05T07:52:32.309" v="1562" actId="21"/>
          <ac:spMkLst>
            <pc:docMk/>
            <pc:sldMk cId="2806063315" sldId="341"/>
            <ac:spMk id="5" creationId="{48070655-2480-A635-A487-CAD3112DBE82}"/>
          </ac:spMkLst>
        </pc:spChg>
      </pc:sldChg>
      <pc:sldChg chg="addSp delSp modSp new del mod ord modClrScheme chgLayout">
        <pc:chgData name="Saba Khan" userId="3fdc9c037c36a393" providerId="LiveId" clId="{99F98F3B-BCAB-4BE4-9602-C00286E73D65}" dt="2024-01-15T01:07:45.384" v="3628" actId="2696"/>
        <pc:sldMkLst>
          <pc:docMk/>
          <pc:sldMk cId="1686559905" sldId="342"/>
        </pc:sldMkLst>
        <pc:spChg chg="del mod ord">
          <ac:chgData name="Saba Khan" userId="3fdc9c037c36a393" providerId="LiveId" clId="{99F98F3B-BCAB-4BE4-9602-C00286E73D65}" dt="2024-01-06T08:50:38.991" v="1990" actId="700"/>
          <ac:spMkLst>
            <pc:docMk/>
            <pc:sldMk cId="1686559905" sldId="342"/>
            <ac:spMk id="2" creationId="{8ABBFB95-06A9-58F4-4FAD-8B0B993EDB2A}"/>
          </ac:spMkLst>
        </pc:spChg>
        <pc:spChg chg="del mod ord">
          <ac:chgData name="Saba Khan" userId="3fdc9c037c36a393" providerId="LiveId" clId="{99F98F3B-BCAB-4BE4-9602-C00286E73D65}" dt="2024-01-06T08:50:38.991" v="1990" actId="700"/>
          <ac:spMkLst>
            <pc:docMk/>
            <pc:sldMk cId="1686559905" sldId="342"/>
            <ac:spMk id="3" creationId="{6081B730-369E-AC0D-65A9-565045E663C6}"/>
          </ac:spMkLst>
        </pc:spChg>
        <pc:spChg chg="add mod ord">
          <ac:chgData name="Saba Khan" userId="3fdc9c037c36a393" providerId="LiveId" clId="{99F98F3B-BCAB-4BE4-9602-C00286E73D65}" dt="2024-01-06T08:50:38.991" v="1990" actId="700"/>
          <ac:spMkLst>
            <pc:docMk/>
            <pc:sldMk cId="1686559905" sldId="342"/>
            <ac:spMk id="4" creationId="{2A92902B-E668-CFCC-8CFF-DF37872E8F1C}"/>
          </ac:spMkLst>
        </pc:spChg>
        <pc:spChg chg="add mod ord">
          <ac:chgData name="Saba Khan" userId="3fdc9c037c36a393" providerId="LiveId" clId="{99F98F3B-BCAB-4BE4-9602-C00286E73D65}" dt="2024-01-15T01:07:20.371" v="3626" actId="21"/>
          <ac:spMkLst>
            <pc:docMk/>
            <pc:sldMk cId="1686559905" sldId="342"/>
            <ac:spMk id="5" creationId="{D882D88C-AF7F-E4E1-46D6-C42B126EB4FF}"/>
          </ac:spMkLst>
        </pc:spChg>
      </pc:sldChg>
      <pc:sldChg chg="addSp delSp new mod ord modClrScheme chgLayout">
        <pc:chgData name="Saba Khan" userId="3fdc9c037c36a393" providerId="LiveId" clId="{99F98F3B-BCAB-4BE4-9602-C00286E73D65}" dt="2024-01-15T01:19:09.524" v="3703"/>
        <pc:sldMkLst>
          <pc:docMk/>
          <pc:sldMk cId="1526182352" sldId="343"/>
        </pc:sldMkLst>
        <pc:spChg chg="del">
          <ac:chgData name="Saba Khan" userId="3fdc9c037c36a393" providerId="LiveId" clId="{99F98F3B-BCAB-4BE4-9602-C00286E73D65}" dt="2024-01-10T09:47:53.191" v="2636" actId="700"/>
          <ac:spMkLst>
            <pc:docMk/>
            <pc:sldMk cId="1526182352" sldId="343"/>
            <ac:spMk id="2" creationId="{38C76FCC-C290-D164-31EE-5860F2E8EF25}"/>
          </ac:spMkLst>
        </pc:spChg>
        <pc:spChg chg="del">
          <ac:chgData name="Saba Khan" userId="3fdc9c037c36a393" providerId="LiveId" clId="{99F98F3B-BCAB-4BE4-9602-C00286E73D65}" dt="2024-01-10T09:47:53.191" v="2636" actId="700"/>
          <ac:spMkLst>
            <pc:docMk/>
            <pc:sldMk cId="1526182352" sldId="343"/>
            <ac:spMk id="3" creationId="{70919739-B1D0-E3BB-F0F7-922801BC8555}"/>
          </ac:spMkLst>
        </pc:spChg>
        <pc:picChg chg="add">
          <ac:chgData name="Saba Khan" userId="3fdc9c037c36a393" providerId="LiveId" clId="{99F98F3B-BCAB-4BE4-9602-C00286E73D65}" dt="2024-01-06T09:44:40.750" v="2133" actId="22"/>
          <ac:picMkLst>
            <pc:docMk/>
            <pc:sldMk cId="1526182352" sldId="343"/>
            <ac:picMk id="5" creationId="{88A7AB61-AB18-84ED-7AA5-85744F9DB5FE}"/>
          </ac:picMkLst>
        </pc:picChg>
      </pc:sldChg>
      <pc:sldChg chg="addSp delSp modSp new del mod modClrScheme chgLayout">
        <pc:chgData name="Saba Khan" userId="3fdc9c037c36a393" providerId="LiveId" clId="{99F98F3B-BCAB-4BE4-9602-C00286E73D65}" dt="2024-01-05T08:45:52.498" v="1576" actId="2696"/>
        <pc:sldMkLst>
          <pc:docMk/>
          <pc:sldMk cId="632539826" sldId="344"/>
        </pc:sldMkLst>
        <pc:spChg chg="del">
          <ac:chgData name="Saba Khan" userId="3fdc9c037c36a393" providerId="LiveId" clId="{99F98F3B-BCAB-4BE4-9602-C00286E73D65}" dt="2024-01-05T07:57:19.794" v="1570" actId="700"/>
          <ac:spMkLst>
            <pc:docMk/>
            <pc:sldMk cId="632539826" sldId="344"/>
            <ac:spMk id="2" creationId="{04D4BEC0-5F36-F21C-EDE5-423DB8663F82}"/>
          </ac:spMkLst>
        </pc:spChg>
        <pc:spChg chg="del">
          <ac:chgData name="Saba Khan" userId="3fdc9c037c36a393" providerId="LiveId" clId="{99F98F3B-BCAB-4BE4-9602-C00286E73D65}" dt="2024-01-05T07:57:19.794" v="1570" actId="700"/>
          <ac:spMkLst>
            <pc:docMk/>
            <pc:sldMk cId="632539826" sldId="344"/>
            <ac:spMk id="3" creationId="{9F6F92E8-8AC5-855A-B75F-9C7C4D4885EC}"/>
          </ac:spMkLst>
        </pc:spChg>
        <pc:picChg chg="add mod">
          <ac:chgData name="Saba Khan" userId="3fdc9c037c36a393" providerId="LiveId" clId="{99F98F3B-BCAB-4BE4-9602-C00286E73D65}" dt="2024-01-05T07:57:24.015" v="1571" actId="14100"/>
          <ac:picMkLst>
            <pc:docMk/>
            <pc:sldMk cId="632539826" sldId="344"/>
            <ac:picMk id="5" creationId="{B705BBDF-CCB0-BF56-94D8-1D1A903840BD}"/>
          </ac:picMkLst>
        </pc:picChg>
      </pc:sldChg>
      <pc:sldChg chg="modSp add mod ord">
        <pc:chgData name="Saba Khan" userId="3fdc9c037c36a393" providerId="LiveId" clId="{99F98F3B-BCAB-4BE4-9602-C00286E73D65}" dt="2024-01-05T08:48:03.461" v="1584" actId="1076"/>
        <pc:sldMkLst>
          <pc:docMk/>
          <pc:sldMk cId="2508781631" sldId="344"/>
        </pc:sldMkLst>
        <pc:picChg chg="mod">
          <ac:chgData name="Saba Khan" userId="3fdc9c037c36a393" providerId="LiveId" clId="{99F98F3B-BCAB-4BE4-9602-C00286E73D65}" dt="2024-01-05T08:48:03.461" v="1584" actId="1076"/>
          <ac:picMkLst>
            <pc:docMk/>
            <pc:sldMk cId="2508781631" sldId="344"/>
            <ac:picMk id="5" creationId="{B705BBDF-CCB0-BF56-94D8-1D1A903840BD}"/>
          </ac:picMkLst>
        </pc:picChg>
      </pc:sldChg>
      <pc:sldChg chg="addSp modSp new del mod ord">
        <pc:chgData name="Saba Khan" userId="3fdc9c037c36a393" providerId="LiveId" clId="{99F98F3B-BCAB-4BE4-9602-C00286E73D65}" dt="2024-01-06T08:50:32.540" v="1989" actId="2696"/>
        <pc:sldMkLst>
          <pc:docMk/>
          <pc:sldMk cId="3499644289" sldId="345"/>
        </pc:sldMkLst>
        <pc:picChg chg="add mod">
          <ac:chgData name="Saba Khan" userId="3fdc9c037c36a393" providerId="LiveId" clId="{99F98F3B-BCAB-4BE4-9602-C00286E73D65}" dt="2024-01-05T07:58:39.571" v="1575" actId="1076"/>
          <ac:picMkLst>
            <pc:docMk/>
            <pc:sldMk cId="3499644289" sldId="345"/>
            <ac:picMk id="3" creationId="{6BF01622-C0FB-9550-14DE-4DDDCC4B7FAA}"/>
          </ac:picMkLst>
        </pc:picChg>
      </pc:sldChg>
      <pc:sldChg chg="addSp delSp modSp new del mod modClrScheme chgLayout">
        <pc:chgData name="Saba Khan" userId="3fdc9c037c36a393" providerId="LiveId" clId="{99F98F3B-BCAB-4BE4-9602-C00286E73D65}" dt="2024-01-10T04:37:12.216" v="2511" actId="2696"/>
        <pc:sldMkLst>
          <pc:docMk/>
          <pc:sldMk cId="3209258293" sldId="346"/>
        </pc:sldMkLst>
        <pc:spChg chg="del">
          <ac:chgData name="Saba Khan" userId="3fdc9c037c36a393" providerId="LiveId" clId="{99F98F3B-BCAB-4BE4-9602-C00286E73D65}" dt="2024-01-05T08:59:19.182" v="1591" actId="700"/>
          <ac:spMkLst>
            <pc:docMk/>
            <pc:sldMk cId="3209258293" sldId="346"/>
            <ac:spMk id="2" creationId="{18E3A4AC-D8D1-A8D2-97B5-DA4778AA4EC5}"/>
          </ac:spMkLst>
        </pc:spChg>
        <pc:spChg chg="del">
          <ac:chgData name="Saba Khan" userId="3fdc9c037c36a393" providerId="LiveId" clId="{99F98F3B-BCAB-4BE4-9602-C00286E73D65}" dt="2024-01-05T08:59:19.182" v="1591" actId="700"/>
          <ac:spMkLst>
            <pc:docMk/>
            <pc:sldMk cId="3209258293" sldId="346"/>
            <ac:spMk id="3" creationId="{41C96211-DA65-E557-6EDF-F4B5F7B27224}"/>
          </ac:spMkLst>
        </pc:spChg>
        <pc:picChg chg="add mod">
          <ac:chgData name="Saba Khan" userId="3fdc9c037c36a393" providerId="LiveId" clId="{99F98F3B-BCAB-4BE4-9602-C00286E73D65}" dt="2024-01-05T09:24:17.609" v="1976" actId="1076"/>
          <ac:picMkLst>
            <pc:docMk/>
            <pc:sldMk cId="3209258293" sldId="346"/>
            <ac:picMk id="5" creationId="{B84E8435-DB2B-375C-EC82-A6A348D83BB3}"/>
          </ac:picMkLst>
        </pc:picChg>
        <pc:picChg chg="add mod">
          <ac:chgData name="Saba Khan" userId="3fdc9c037c36a393" providerId="LiveId" clId="{99F98F3B-BCAB-4BE4-9602-C00286E73D65}" dt="2024-01-10T04:36:34.122" v="2506" actId="1076"/>
          <ac:picMkLst>
            <pc:docMk/>
            <pc:sldMk cId="3209258293" sldId="346"/>
            <ac:picMk id="7" creationId="{31181056-304C-3C8E-9349-856D5C35E463}"/>
          </ac:picMkLst>
        </pc:picChg>
        <pc:picChg chg="add mod">
          <ac:chgData name="Saba Khan" userId="3fdc9c037c36a393" providerId="LiveId" clId="{99F98F3B-BCAB-4BE4-9602-C00286E73D65}" dt="2024-01-05T09:24:04.885" v="1973" actId="14100"/>
          <ac:picMkLst>
            <pc:docMk/>
            <pc:sldMk cId="3209258293" sldId="346"/>
            <ac:picMk id="9" creationId="{99AD4834-A5B8-FF5E-84EE-A41516D32794}"/>
          </ac:picMkLst>
        </pc:picChg>
        <pc:picChg chg="add mod">
          <ac:chgData name="Saba Khan" userId="3fdc9c037c36a393" providerId="LiveId" clId="{99F98F3B-BCAB-4BE4-9602-C00286E73D65}" dt="2024-01-05T09:27:09.720" v="1988" actId="14100"/>
          <ac:picMkLst>
            <pc:docMk/>
            <pc:sldMk cId="3209258293" sldId="346"/>
            <ac:picMk id="11" creationId="{A6D9934A-6F09-D519-2417-3D14A24498AB}"/>
          </ac:picMkLst>
        </pc:picChg>
      </pc:sldChg>
      <pc:sldChg chg="new del">
        <pc:chgData name="Saba Khan" userId="3fdc9c037c36a393" providerId="LiveId" clId="{99F98F3B-BCAB-4BE4-9602-C00286E73D65}" dt="2024-01-05T08:47:29.325" v="1581" actId="2696"/>
        <pc:sldMkLst>
          <pc:docMk/>
          <pc:sldMk cId="3354099982" sldId="346"/>
        </pc:sldMkLst>
      </pc:sldChg>
      <pc:sldChg chg="addSp delSp modSp new mod ord modClrScheme chgLayout">
        <pc:chgData name="Saba Khan" userId="3fdc9c037c36a393" providerId="LiveId" clId="{99F98F3B-BCAB-4BE4-9602-C00286E73D65}" dt="2024-01-05T09:01:08.502" v="1606"/>
        <pc:sldMkLst>
          <pc:docMk/>
          <pc:sldMk cId="3168861026" sldId="347"/>
        </pc:sldMkLst>
        <pc:spChg chg="del">
          <ac:chgData name="Saba Khan" userId="3fdc9c037c36a393" providerId="LiveId" clId="{99F98F3B-BCAB-4BE4-9602-C00286E73D65}" dt="2024-01-05T09:00:50.381" v="1600" actId="700"/>
          <ac:spMkLst>
            <pc:docMk/>
            <pc:sldMk cId="3168861026" sldId="347"/>
            <ac:spMk id="2" creationId="{505CD939-5144-5EB1-A7C8-95EC44832FA0}"/>
          </ac:spMkLst>
        </pc:spChg>
        <pc:spChg chg="del">
          <ac:chgData name="Saba Khan" userId="3fdc9c037c36a393" providerId="LiveId" clId="{99F98F3B-BCAB-4BE4-9602-C00286E73D65}" dt="2024-01-05T09:00:34.660" v="1597"/>
          <ac:spMkLst>
            <pc:docMk/>
            <pc:sldMk cId="3168861026" sldId="347"/>
            <ac:spMk id="3" creationId="{1C3ED3C1-5B48-1E14-8929-20F255D3F93B}"/>
          </ac:spMkLst>
        </pc:spChg>
        <pc:picChg chg="add mod ord">
          <ac:chgData name="Saba Khan" userId="3fdc9c037c36a393" providerId="LiveId" clId="{99F98F3B-BCAB-4BE4-9602-C00286E73D65}" dt="2024-01-05T09:01:01.168" v="1604" actId="14100"/>
          <ac:picMkLst>
            <pc:docMk/>
            <pc:sldMk cId="3168861026" sldId="347"/>
            <ac:picMk id="5" creationId="{F1F01D82-4A26-2FC7-2838-23019617C5C4}"/>
          </ac:picMkLst>
        </pc:picChg>
      </pc:sldChg>
      <pc:sldChg chg="new del">
        <pc:chgData name="Saba Khan" userId="3fdc9c037c36a393" providerId="LiveId" clId="{99F98F3B-BCAB-4BE4-9602-C00286E73D65}" dt="2024-01-05T09:00:45.318" v="1599" actId="2696"/>
        <pc:sldMkLst>
          <pc:docMk/>
          <pc:sldMk cId="639906076" sldId="348"/>
        </pc:sldMkLst>
      </pc:sldChg>
      <pc:sldChg chg="modSp new mod">
        <pc:chgData name="Saba Khan" userId="3fdc9c037c36a393" providerId="LiveId" clId="{99F98F3B-BCAB-4BE4-9602-C00286E73D65}" dt="2024-01-05T09:09:25.890" v="1688" actId="20577"/>
        <pc:sldMkLst>
          <pc:docMk/>
          <pc:sldMk cId="4287318094" sldId="348"/>
        </pc:sldMkLst>
        <pc:spChg chg="mod">
          <ac:chgData name="Saba Khan" userId="3fdc9c037c36a393" providerId="LiveId" clId="{99F98F3B-BCAB-4BE4-9602-C00286E73D65}" dt="2024-01-05T09:09:10.053" v="1685" actId="6549"/>
          <ac:spMkLst>
            <pc:docMk/>
            <pc:sldMk cId="4287318094" sldId="348"/>
            <ac:spMk id="2" creationId="{4C1412CE-FA9E-484E-4950-320C3E66ED6F}"/>
          </ac:spMkLst>
        </pc:spChg>
        <pc:spChg chg="mod">
          <ac:chgData name="Saba Khan" userId="3fdc9c037c36a393" providerId="LiveId" clId="{99F98F3B-BCAB-4BE4-9602-C00286E73D65}" dt="2024-01-05T09:09:25.890" v="1688" actId="20577"/>
          <ac:spMkLst>
            <pc:docMk/>
            <pc:sldMk cId="4287318094" sldId="348"/>
            <ac:spMk id="3" creationId="{213DCB86-F4A6-FA50-02DE-C6979B1EAC84}"/>
          </ac:spMkLst>
        </pc:spChg>
      </pc:sldChg>
      <pc:sldChg chg="addSp delSp modSp new mod modClrScheme chgLayout">
        <pc:chgData name="Saba Khan" userId="3fdc9c037c36a393" providerId="LiveId" clId="{99F98F3B-BCAB-4BE4-9602-C00286E73D65}" dt="2024-01-10T04:38:20.343" v="2517" actId="1076"/>
        <pc:sldMkLst>
          <pc:docMk/>
          <pc:sldMk cId="1075475329" sldId="349"/>
        </pc:sldMkLst>
        <pc:spChg chg="del">
          <ac:chgData name="Saba Khan" userId="3fdc9c037c36a393" providerId="LiveId" clId="{99F98F3B-BCAB-4BE4-9602-C00286E73D65}" dt="2024-01-06T08:56:14.938" v="1995" actId="700"/>
          <ac:spMkLst>
            <pc:docMk/>
            <pc:sldMk cId="1075475329" sldId="349"/>
            <ac:spMk id="2" creationId="{3914CC13-C1AC-A80E-4A36-C2408801D468}"/>
          </ac:spMkLst>
        </pc:spChg>
        <pc:spChg chg="del">
          <ac:chgData name="Saba Khan" userId="3fdc9c037c36a393" providerId="LiveId" clId="{99F98F3B-BCAB-4BE4-9602-C00286E73D65}" dt="2024-01-06T08:56:14.938" v="1995" actId="700"/>
          <ac:spMkLst>
            <pc:docMk/>
            <pc:sldMk cId="1075475329" sldId="349"/>
            <ac:spMk id="3" creationId="{A3BD78ED-8B4D-C39D-ADDF-008719227846}"/>
          </ac:spMkLst>
        </pc:spChg>
        <pc:picChg chg="add mod">
          <ac:chgData name="Saba Khan" userId="3fdc9c037c36a393" providerId="LiveId" clId="{99F98F3B-BCAB-4BE4-9602-C00286E73D65}" dt="2024-01-10T04:38:20.343" v="2517" actId="1076"/>
          <ac:picMkLst>
            <pc:docMk/>
            <pc:sldMk cId="1075475329" sldId="349"/>
            <ac:picMk id="5" creationId="{2574C603-8610-60F4-7E0B-770D2968F119}"/>
          </ac:picMkLst>
        </pc:picChg>
        <pc:picChg chg="add mod">
          <ac:chgData name="Saba Khan" userId="3fdc9c037c36a393" providerId="LiveId" clId="{99F98F3B-BCAB-4BE4-9602-C00286E73D65}" dt="2024-01-06T09:22:26.583" v="2015" actId="14100"/>
          <ac:picMkLst>
            <pc:docMk/>
            <pc:sldMk cId="1075475329" sldId="349"/>
            <ac:picMk id="7" creationId="{784739C5-C8D9-F5D8-9532-8929DFC556D2}"/>
          </ac:picMkLst>
        </pc:picChg>
        <pc:picChg chg="add del">
          <ac:chgData name="Saba Khan" userId="3fdc9c037c36a393" providerId="LiveId" clId="{99F98F3B-BCAB-4BE4-9602-C00286E73D65}" dt="2024-01-06T09:24:09.816" v="2017" actId="22"/>
          <ac:picMkLst>
            <pc:docMk/>
            <pc:sldMk cId="1075475329" sldId="349"/>
            <ac:picMk id="9" creationId="{F0509366-36E8-B3F8-EE7B-0595EF14A496}"/>
          </ac:picMkLst>
        </pc:picChg>
        <pc:picChg chg="add mod">
          <ac:chgData name="Saba Khan" userId="3fdc9c037c36a393" providerId="LiveId" clId="{99F98F3B-BCAB-4BE4-9602-C00286E73D65}" dt="2024-01-10T04:38:10.336" v="2515" actId="14100"/>
          <ac:picMkLst>
            <pc:docMk/>
            <pc:sldMk cId="1075475329" sldId="349"/>
            <ac:picMk id="10" creationId="{C8A6E132-8568-0B0C-93B8-4A9F6A852597}"/>
          </ac:picMkLst>
        </pc:picChg>
      </pc:sldChg>
      <pc:sldChg chg="addSp modSp new del mod">
        <pc:chgData name="Saba Khan" userId="3fdc9c037c36a393" providerId="LiveId" clId="{99F98F3B-BCAB-4BE4-9602-C00286E73D65}" dt="2024-01-06T09:34:41.480" v="2081" actId="2696"/>
        <pc:sldMkLst>
          <pc:docMk/>
          <pc:sldMk cId="780143177" sldId="350"/>
        </pc:sldMkLst>
        <pc:picChg chg="add mod">
          <ac:chgData name="Saba Khan" userId="3fdc9c037c36a393" providerId="LiveId" clId="{99F98F3B-BCAB-4BE4-9602-C00286E73D65}" dt="2024-01-06T08:58:09.635" v="2000" actId="1076"/>
          <ac:picMkLst>
            <pc:docMk/>
            <pc:sldMk cId="780143177" sldId="350"/>
            <ac:picMk id="3" creationId="{78379EBF-1BD7-6B7E-0A43-624F0A7D9497}"/>
          </ac:picMkLst>
        </pc:picChg>
      </pc:sldChg>
      <pc:sldChg chg="addSp modSp new del mod">
        <pc:chgData name="Saba Khan" userId="3fdc9c037c36a393" providerId="LiveId" clId="{99F98F3B-BCAB-4BE4-9602-C00286E73D65}" dt="2024-01-06T09:34:38.693" v="2080" actId="2696"/>
        <pc:sldMkLst>
          <pc:docMk/>
          <pc:sldMk cId="952877942" sldId="351"/>
        </pc:sldMkLst>
        <pc:picChg chg="add mod">
          <ac:chgData name="Saba Khan" userId="3fdc9c037c36a393" providerId="LiveId" clId="{99F98F3B-BCAB-4BE4-9602-C00286E73D65}" dt="2024-01-06T09:21:40.595" v="2008" actId="14100"/>
          <ac:picMkLst>
            <pc:docMk/>
            <pc:sldMk cId="952877942" sldId="351"/>
            <ac:picMk id="3" creationId="{29302272-70A2-8F5B-FF7F-13657CE71FCB}"/>
          </ac:picMkLst>
        </pc:picChg>
        <pc:picChg chg="add mod">
          <ac:chgData name="Saba Khan" userId="3fdc9c037c36a393" providerId="LiveId" clId="{99F98F3B-BCAB-4BE4-9602-C00286E73D65}" dt="2024-01-06T09:21:53.255" v="2011" actId="1076"/>
          <ac:picMkLst>
            <pc:docMk/>
            <pc:sldMk cId="952877942" sldId="351"/>
            <ac:picMk id="5" creationId="{60FA7CE7-2D78-4712-43C2-F3EFACF0A5D5}"/>
          </ac:picMkLst>
        </pc:picChg>
      </pc:sldChg>
      <pc:sldChg chg="addSp modSp new del mod">
        <pc:chgData name="Saba Khan" userId="3fdc9c037c36a393" providerId="LiveId" clId="{99F98F3B-BCAB-4BE4-9602-C00286E73D65}" dt="2024-01-06T09:34:37.647" v="2079" actId="2696"/>
        <pc:sldMkLst>
          <pc:docMk/>
          <pc:sldMk cId="2830393866" sldId="352"/>
        </pc:sldMkLst>
        <pc:picChg chg="add mod">
          <ac:chgData name="Saba Khan" userId="3fdc9c037c36a393" providerId="LiveId" clId="{99F98F3B-BCAB-4BE4-9602-C00286E73D65}" dt="2024-01-06T09:24:23.744" v="2022" actId="1076"/>
          <ac:picMkLst>
            <pc:docMk/>
            <pc:sldMk cId="2830393866" sldId="352"/>
            <ac:picMk id="3" creationId="{328897D0-7517-8A0E-8827-0CA85D7965CF}"/>
          </ac:picMkLst>
        </pc:picChg>
      </pc:sldChg>
      <pc:sldChg chg="addSp delSp modSp new mod ord">
        <pc:chgData name="Saba Khan" userId="3fdc9c037c36a393" providerId="LiveId" clId="{99F98F3B-BCAB-4BE4-9602-C00286E73D65}" dt="2024-01-06T09:32:47.510" v="2049" actId="1076"/>
        <pc:sldMkLst>
          <pc:docMk/>
          <pc:sldMk cId="1967183490" sldId="353"/>
        </pc:sldMkLst>
        <pc:spChg chg="add mod">
          <ac:chgData name="Saba Khan" userId="3fdc9c037c36a393" providerId="LiveId" clId="{99F98F3B-BCAB-4BE4-9602-C00286E73D65}" dt="2024-01-06T09:32:07.174" v="2040" actId="1076"/>
          <ac:spMkLst>
            <pc:docMk/>
            <pc:sldMk cId="1967183490" sldId="353"/>
            <ac:spMk id="4" creationId="{8E603571-A71E-DB82-B3E6-9B69BE6BD642}"/>
          </ac:spMkLst>
        </pc:spChg>
        <pc:spChg chg="add del mod">
          <ac:chgData name="Saba Khan" userId="3fdc9c037c36a393" providerId="LiveId" clId="{99F98F3B-BCAB-4BE4-9602-C00286E73D65}" dt="2024-01-06T09:32:18.224" v="2044"/>
          <ac:spMkLst>
            <pc:docMk/>
            <pc:sldMk cId="1967183490" sldId="353"/>
            <ac:spMk id="5" creationId="{E028170E-5533-EF95-3428-DD37CD78CB33}"/>
          </ac:spMkLst>
        </pc:spChg>
        <pc:spChg chg="add mod">
          <ac:chgData name="Saba Khan" userId="3fdc9c037c36a393" providerId="LiveId" clId="{99F98F3B-BCAB-4BE4-9602-C00286E73D65}" dt="2024-01-06T09:32:44.819" v="2048" actId="14100"/>
          <ac:spMkLst>
            <pc:docMk/>
            <pc:sldMk cId="1967183490" sldId="353"/>
            <ac:spMk id="7" creationId="{2020136D-196E-AA59-3CB5-0FC4A37D3F9F}"/>
          </ac:spMkLst>
        </pc:spChg>
        <pc:picChg chg="add mod">
          <ac:chgData name="Saba Khan" userId="3fdc9c037c36a393" providerId="LiveId" clId="{99F98F3B-BCAB-4BE4-9602-C00286E73D65}" dt="2024-01-06T09:32:47.510" v="2049" actId="1076"/>
          <ac:picMkLst>
            <pc:docMk/>
            <pc:sldMk cId="1967183490" sldId="353"/>
            <ac:picMk id="3" creationId="{A80F7987-7724-9C7E-666F-5416FFBD6E9B}"/>
          </ac:picMkLst>
        </pc:picChg>
      </pc:sldChg>
      <pc:sldChg chg="addSp modSp new del mod modShow">
        <pc:chgData name="Saba Khan" userId="3fdc9c037c36a393" providerId="LiveId" clId="{99F98F3B-BCAB-4BE4-9602-C00286E73D65}" dt="2024-01-06T09:34:32.703" v="2078" actId="2696"/>
        <pc:sldMkLst>
          <pc:docMk/>
          <pc:sldMk cId="1037148430" sldId="354"/>
        </pc:sldMkLst>
        <pc:picChg chg="add mod">
          <ac:chgData name="Saba Khan" userId="3fdc9c037c36a393" providerId="LiveId" clId="{99F98F3B-BCAB-4BE4-9602-C00286E73D65}" dt="2024-01-06T09:30:10.662" v="2032" actId="1440"/>
          <ac:picMkLst>
            <pc:docMk/>
            <pc:sldMk cId="1037148430" sldId="354"/>
            <ac:picMk id="3" creationId="{60EACD98-CA84-54F1-D66B-2143B2E6C558}"/>
          </ac:picMkLst>
        </pc:picChg>
      </pc:sldChg>
      <pc:sldChg chg="addSp modSp new mod ord modClrScheme modAnim chgLayout">
        <pc:chgData name="Saba Khan" userId="3fdc9c037c36a393" providerId="LiveId" clId="{99F98F3B-BCAB-4BE4-9602-C00286E73D65}" dt="2024-01-15T01:03:18.475" v="3605" actId="1076"/>
        <pc:sldMkLst>
          <pc:docMk/>
          <pc:sldMk cId="3392263886" sldId="354"/>
        </pc:sldMkLst>
        <pc:spChg chg="add mod ord">
          <ac:chgData name="Saba Khan" userId="3fdc9c037c36a393" providerId="LiveId" clId="{99F98F3B-BCAB-4BE4-9602-C00286E73D65}" dt="2024-01-06T09:35:44.156" v="2093" actId="6549"/>
          <ac:spMkLst>
            <pc:docMk/>
            <pc:sldMk cId="3392263886" sldId="354"/>
            <ac:spMk id="3" creationId="{8BC8743A-C70D-357F-1BFD-FAAD5F881C7D}"/>
          </ac:spMkLst>
        </pc:spChg>
        <pc:picChg chg="add mod">
          <ac:chgData name="Saba Khan" userId="3fdc9c037c36a393" providerId="LiveId" clId="{99F98F3B-BCAB-4BE4-9602-C00286E73D65}" dt="2024-01-15T01:03:18.475" v="3605" actId="1076"/>
          <ac:picMkLst>
            <pc:docMk/>
            <pc:sldMk cId="3392263886" sldId="354"/>
            <ac:picMk id="2" creationId="{5C5B4ECE-9F86-73F3-9EE5-75D5DC66249A}"/>
          </ac:picMkLst>
        </pc:picChg>
      </pc:sldChg>
      <pc:sldChg chg="addSp delSp new del mod modClrScheme chgLayout">
        <pc:chgData name="Saba Khan" userId="3fdc9c037c36a393" providerId="LiveId" clId="{99F98F3B-BCAB-4BE4-9602-C00286E73D65}" dt="2024-01-06T09:38:56.495" v="2118" actId="2696"/>
        <pc:sldMkLst>
          <pc:docMk/>
          <pc:sldMk cId="3179414721" sldId="355"/>
        </pc:sldMkLst>
        <pc:spChg chg="del">
          <ac:chgData name="Saba Khan" userId="3fdc9c037c36a393" providerId="LiveId" clId="{99F98F3B-BCAB-4BE4-9602-C00286E73D65}" dt="2024-01-06T09:37:16.103" v="2100" actId="700"/>
          <ac:spMkLst>
            <pc:docMk/>
            <pc:sldMk cId="3179414721" sldId="355"/>
            <ac:spMk id="2" creationId="{CCD577EC-810F-E5F0-203F-2A9584C3407D}"/>
          </ac:spMkLst>
        </pc:spChg>
        <pc:picChg chg="add">
          <ac:chgData name="Saba Khan" userId="3fdc9c037c36a393" providerId="LiveId" clId="{99F98F3B-BCAB-4BE4-9602-C00286E73D65}" dt="2024-01-06T09:36:54.592" v="2099" actId="22"/>
          <ac:picMkLst>
            <pc:docMk/>
            <pc:sldMk cId="3179414721" sldId="355"/>
            <ac:picMk id="4" creationId="{11E05290-1298-CDEE-33E7-1F9DC38FC2E9}"/>
          </ac:picMkLst>
        </pc:picChg>
      </pc:sldChg>
      <pc:sldChg chg="addSp modSp new del mod">
        <pc:chgData name="Saba Khan" userId="3fdc9c037c36a393" providerId="LiveId" clId="{99F98F3B-BCAB-4BE4-9602-C00286E73D65}" dt="2024-01-06T09:38:52.947" v="2117" actId="2696"/>
        <pc:sldMkLst>
          <pc:docMk/>
          <pc:sldMk cId="1145441098" sldId="356"/>
        </pc:sldMkLst>
        <pc:spChg chg="add mod">
          <ac:chgData name="Saba Khan" userId="3fdc9c037c36a393" providerId="LiveId" clId="{99F98F3B-BCAB-4BE4-9602-C00286E73D65}" dt="2024-01-06T09:37:59.128" v="2107" actId="208"/>
          <ac:spMkLst>
            <pc:docMk/>
            <pc:sldMk cId="1145441098" sldId="356"/>
            <ac:spMk id="5" creationId="{585EBAE0-F16A-9532-53B4-1C34679B31A7}"/>
          </ac:spMkLst>
        </pc:spChg>
        <pc:picChg chg="add">
          <ac:chgData name="Saba Khan" userId="3fdc9c037c36a393" providerId="LiveId" clId="{99F98F3B-BCAB-4BE4-9602-C00286E73D65}" dt="2024-01-06T09:37:41.220" v="2102" actId="22"/>
          <ac:picMkLst>
            <pc:docMk/>
            <pc:sldMk cId="1145441098" sldId="356"/>
            <ac:picMk id="4" creationId="{EBB1D473-140D-886C-467D-658EC39AA64A}"/>
          </ac:picMkLst>
        </pc:picChg>
      </pc:sldChg>
      <pc:sldChg chg="addSp delSp modSp new mod modClrScheme chgLayout">
        <pc:chgData name="Saba Khan" userId="3fdc9c037c36a393" providerId="LiveId" clId="{99F98F3B-BCAB-4BE4-9602-C00286E73D65}" dt="2024-01-06T09:40:26.288" v="2131" actId="700"/>
        <pc:sldMkLst>
          <pc:docMk/>
          <pc:sldMk cId="1262117766" sldId="357"/>
        </pc:sldMkLst>
        <pc:spChg chg="del">
          <ac:chgData name="Saba Khan" userId="3fdc9c037c36a393" providerId="LiveId" clId="{99F98F3B-BCAB-4BE4-9602-C00286E73D65}" dt="2024-01-06T09:38:17.965" v="2110" actId="700"/>
          <ac:spMkLst>
            <pc:docMk/>
            <pc:sldMk cId="1262117766" sldId="357"/>
            <ac:spMk id="2" creationId="{6B8E666B-F0C8-5FBF-91FE-12129ECC6CE4}"/>
          </ac:spMkLst>
        </pc:spChg>
        <pc:spChg chg="add del mod">
          <ac:chgData name="Saba Khan" userId="3fdc9c037c36a393" providerId="LiveId" clId="{99F98F3B-BCAB-4BE4-9602-C00286E73D65}" dt="2024-01-06T09:40:23.408" v="2130" actId="21"/>
          <ac:spMkLst>
            <pc:docMk/>
            <pc:sldMk cId="1262117766" sldId="357"/>
            <ac:spMk id="7" creationId="{E6A6E9B1-D6BD-C038-D777-904D5CEEBFCE}"/>
          </ac:spMkLst>
        </pc:spChg>
        <pc:spChg chg="add mod ord">
          <ac:chgData name="Saba Khan" userId="3fdc9c037c36a393" providerId="LiveId" clId="{99F98F3B-BCAB-4BE4-9602-C00286E73D65}" dt="2024-01-06T09:40:26.288" v="2131" actId="700"/>
          <ac:spMkLst>
            <pc:docMk/>
            <pc:sldMk cId="1262117766" sldId="357"/>
            <ac:spMk id="8" creationId="{DCC4B43B-EFBC-3E38-6888-CEB7B95AA7D1}"/>
          </ac:spMkLst>
        </pc:spChg>
        <pc:picChg chg="add mod">
          <ac:chgData name="Saba Khan" userId="3fdc9c037c36a393" providerId="LiveId" clId="{99F98F3B-BCAB-4BE4-9602-C00286E73D65}" dt="2024-01-06T09:39:53.683" v="2124" actId="1076"/>
          <ac:picMkLst>
            <pc:docMk/>
            <pc:sldMk cId="1262117766" sldId="357"/>
            <ac:picMk id="4" creationId="{A7A4A381-7428-B9DD-884C-AC8827BE2C1A}"/>
          </ac:picMkLst>
        </pc:picChg>
        <pc:picChg chg="add mod">
          <ac:chgData name="Saba Khan" userId="3fdc9c037c36a393" providerId="LiveId" clId="{99F98F3B-BCAB-4BE4-9602-C00286E73D65}" dt="2024-01-06T09:38:46.768" v="2116" actId="1076"/>
          <ac:picMkLst>
            <pc:docMk/>
            <pc:sldMk cId="1262117766" sldId="357"/>
            <ac:picMk id="5" creationId="{D7A018D7-F98F-7AB1-9143-9B0A5D64725A}"/>
          </ac:picMkLst>
        </pc:picChg>
      </pc:sldChg>
      <pc:sldChg chg="addSp delSp modSp new mod modClrScheme chgLayout">
        <pc:chgData name="Saba Khan" userId="3fdc9c037c36a393" providerId="LiveId" clId="{99F98F3B-BCAB-4BE4-9602-C00286E73D65}" dt="2024-01-15T06:09:38.294" v="4670"/>
        <pc:sldMkLst>
          <pc:docMk/>
          <pc:sldMk cId="3178016008" sldId="358"/>
        </pc:sldMkLst>
        <pc:spChg chg="del mod ord">
          <ac:chgData name="Saba Khan" userId="3fdc9c037c36a393" providerId="LiveId" clId="{99F98F3B-BCAB-4BE4-9602-C00286E73D65}" dt="2024-01-15T05:08:24.535" v="4143" actId="700"/>
          <ac:spMkLst>
            <pc:docMk/>
            <pc:sldMk cId="3178016008" sldId="358"/>
            <ac:spMk id="2" creationId="{4D74BCDC-4561-F8E7-61EA-D931A88CECA8}"/>
          </ac:spMkLst>
        </pc:spChg>
        <pc:spChg chg="del mod ord">
          <ac:chgData name="Saba Khan" userId="3fdc9c037c36a393" providerId="LiveId" clId="{99F98F3B-BCAB-4BE4-9602-C00286E73D65}" dt="2024-01-15T05:08:24.535" v="4143" actId="700"/>
          <ac:spMkLst>
            <pc:docMk/>
            <pc:sldMk cId="3178016008" sldId="358"/>
            <ac:spMk id="3" creationId="{8B31E67B-F12E-5383-EE08-1C697A98B76C}"/>
          </ac:spMkLst>
        </pc:spChg>
        <pc:spChg chg="add mod ord">
          <ac:chgData name="Saba Khan" userId="3fdc9c037c36a393" providerId="LiveId" clId="{99F98F3B-BCAB-4BE4-9602-C00286E73D65}" dt="2024-01-15T05:22:49.558" v="4284" actId="20577"/>
          <ac:spMkLst>
            <pc:docMk/>
            <pc:sldMk cId="3178016008" sldId="358"/>
            <ac:spMk id="4" creationId="{94008A31-F1C7-EDEE-2BD6-B21A967A9628}"/>
          </ac:spMkLst>
        </pc:spChg>
        <pc:spChg chg="add mod ord">
          <ac:chgData name="Saba Khan" userId="3fdc9c037c36a393" providerId="LiveId" clId="{99F98F3B-BCAB-4BE4-9602-C00286E73D65}" dt="2024-01-15T06:09:38.294" v="4670"/>
          <ac:spMkLst>
            <pc:docMk/>
            <pc:sldMk cId="3178016008" sldId="358"/>
            <ac:spMk id="5" creationId="{D330BCD2-428F-5082-731D-969BDC6F703B}"/>
          </ac:spMkLst>
        </pc:spChg>
        <pc:spChg chg="add del">
          <ac:chgData name="Saba Khan" userId="3fdc9c037c36a393" providerId="LiveId" clId="{99F98F3B-BCAB-4BE4-9602-C00286E73D65}" dt="2024-01-15T05:22:43.683" v="4282" actId="22"/>
          <ac:spMkLst>
            <pc:docMk/>
            <pc:sldMk cId="3178016008" sldId="358"/>
            <ac:spMk id="7" creationId="{B649BAFB-FE25-DA30-FE68-043E43D6AEEB}"/>
          </ac:spMkLst>
        </pc:spChg>
      </pc:sldChg>
      <pc:sldChg chg="addSp delSp modSp new mod modClrScheme chgLayout modNotesTx">
        <pc:chgData name="Saba Khan" userId="3fdc9c037c36a393" providerId="LiveId" clId="{99F98F3B-BCAB-4BE4-9602-C00286E73D65}" dt="2024-01-15T06:56:48.311" v="5306" actId="6549"/>
        <pc:sldMkLst>
          <pc:docMk/>
          <pc:sldMk cId="1455568644" sldId="359"/>
        </pc:sldMkLst>
        <pc:spChg chg="del mod ord">
          <ac:chgData name="Saba Khan" userId="3fdc9c037c36a393" providerId="LiveId" clId="{99F98F3B-BCAB-4BE4-9602-C00286E73D65}" dt="2024-01-15T05:05:34.131" v="4122" actId="700"/>
          <ac:spMkLst>
            <pc:docMk/>
            <pc:sldMk cId="1455568644" sldId="359"/>
            <ac:spMk id="2" creationId="{6FD1E67A-326A-9CD6-3250-2973A65BD389}"/>
          </ac:spMkLst>
        </pc:spChg>
        <pc:spChg chg="del mod ord">
          <ac:chgData name="Saba Khan" userId="3fdc9c037c36a393" providerId="LiveId" clId="{99F98F3B-BCAB-4BE4-9602-C00286E73D65}" dt="2024-01-15T05:05:34.131" v="4122" actId="700"/>
          <ac:spMkLst>
            <pc:docMk/>
            <pc:sldMk cId="1455568644" sldId="359"/>
            <ac:spMk id="3" creationId="{34673600-1FF8-3C36-48EB-3F127512B38B}"/>
          </ac:spMkLst>
        </pc:spChg>
        <pc:spChg chg="add mod ord">
          <ac:chgData name="Saba Khan" userId="3fdc9c037c36a393" providerId="LiveId" clId="{99F98F3B-BCAB-4BE4-9602-C00286E73D65}" dt="2024-01-15T06:10:56.690" v="4674"/>
          <ac:spMkLst>
            <pc:docMk/>
            <pc:sldMk cId="1455568644" sldId="359"/>
            <ac:spMk id="4" creationId="{889743C6-641E-5F36-AC10-43E9E0322A20}"/>
          </ac:spMkLst>
        </pc:spChg>
        <pc:spChg chg="add mod ord">
          <ac:chgData name="Saba Khan" userId="3fdc9c037c36a393" providerId="LiveId" clId="{99F98F3B-BCAB-4BE4-9602-C00286E73D65}" dt="2024-01-15T06:56:48.311" v="5306" actId="6549"/>
          <ac:spMkLst>
            <pc:docMk/>
            <pc:sldMk cId="1455568644" sldId="359"/>
            <ac:spMk id="5" creationId="{45971AB9-69BE-1E08-DB8B-4C2829301CE9}"/>
          </ac:spMkLst>
        </pc:spChg>
        <pc:spChg chg="add del">
          <ac:chgData name="Saba Khan" userId="3fdc9c037c36a393" providerId="LiveId" clId="{99F98F3B-BCAB-4BE4-9602-C00286E73D65}" dt="2024-01-15T06:10:35.579" v="4672" actId="22"/>
          <ac:spMkLst>
            <pc:docMk/>
            <pc:sldMk cId="1455568644" sldId="359"/>
            <ac:spMk id="7" creationId="{EB88B479-E19E-C7E0-1635-530FB0A70DCD}"/>
          </ac:spMkLst>
        </pc:spChg>
        <pc:spChg chg="add del">
          <ac:chgData name="Saba Khan" userId="3fdc9c037c36a393" providerId="LiveId" clId="{99F98F3B-BCAB-4BE4-9602-C00286E73D65}" dt="2024-01-15T06:41:02.895" v="5120" actId="22"/>
          <ac:spMkLst>
            <pc:docMk/>
            <pc:sldMk cId="1455568644" sldId="359"/>
            <ac:spMk id="9" creationId="{39704851-BCC4-E1A8-5A45-B188F2F97610}"/>
          </ac:spMkLst>
        </pc:spChg>
      </pc:sldChg>
      <pc:sldChg chg="addSp delSp modSp new mod modClrScheme chgLayout">
        <pc:chgData name="Saba Khan" userId="3fdc9c037c36a393" providerId="LiveId" clId="{99F98F3B-BCAB-4BE4-9602-C00286E73D65}" dt="2024-01-15T06:40:43.246" v="5118" actId="403"/>
        <pc:sldMkLst>
          <pc:docMk/>
          <pc:sldMk cId="3210166989" sldId="360"/>
        </pc:sldMkLst>
        <pc:spChg chg="del mod ord">
          <ac:chgData name="Saba Khan" userId="3fdc9c037c36a393" providerId="LiveId" clId="{99F98F3B-BCAB-4BE4-9602-C00286E73D65}" dt="2024-01-15T05:06:27.926" v="4124" actId="700"/>
          <ac:spMkLst>
            <pc:docMk/>
            <pc:sldMk cId="3210166989" sldId="360"/>
            <ac:spMk id="2" creationId="{BE0A01FF-3003-EDD6-5109-5F3F6BB2CA0F}"/>
          </ac:spMkLst>
        </pc:spChg>
        <pc:spChg chg="del mod ord">
          <ac:chgData name="Saba Khan" userId="3fdc9c037c36a393" providerId="LiveId" clId="{99F98F3B-BCAB-4BE4-9602-C00286E73D65}" dt="2024-01-15T05:06:27.926" v="4124" actId="700"/>
          <ac:spMkLst>
            <pc:docMk/>
            <pc:sldMk cId="3210166989" sldId="360"/>
            <ac:spMk id="3" creationId="{C9D13FF1-A285-46E2-B088-32243CB1DB9F}"/>
          </ac:spMkLst>
        </pc:spChg>
        <pc:spChg chg="add mod ord">
          <ac:chgData name="Saba Khan" userId="3fdc9c037c36a393" providerId="LiveId" clId="{99F98F3B-BCAB-4BE4-9602-C00286E73D65}" dt="2024-01-15T06:14:28.219" v="4742" actId="6549"/>
          <ac:spMkLst>
            <pc:docMk/>
            <pc:sldMk cId="3210166989" sldId="360"/>
            <ac:spMk id="4" creationId="{5B4EEE8A-6B77-241A-9D3F-F46B0343C4B2}"/>
          </ac:spMkLst>
        </pc:spChg>
        <pc:spChg chg="add mod ord">
          <ac:chgData name="Saba Khan" userId="3fdc9c037c36a393" providerId="LiveId" clId="{99F98F3B-BCAB-4BE4-9602-C00286E73D65}" dt="2024-01-15T06:40:43.246" v="5118" actId="403"/>
          <ac:spMkLst>
            <pc:docMk/>
            <pc:sldMk cId="3210166989" sldId="360"/>
            <ac:spMk id="5" creationId="{4E87F6F1-CEB6-A298-A180-8ED6CD39C984}"/>
          </ac:spMkLst>
        </pc:spChg>
      </pc:sldChg>
      <pc:sldChg chg="addSp delSp modSp new mod modClrScheme chgLayout modNotesTx">
        <pc:chgData name="Saba Khan" userId="3fdc9c037c36a393" providerId="LiveId" clId="{99F98F3B-BCAB-4BE4-9602-C00286E73D65}" dt="2024-01-15T06:40:28.536" v="5115" actId="12"/>
        <pc:sldMkLst>
          <pc:docMk/>
          <pc:sldMk cId="3313955014" sldId="361"/>
        </pc:sldMkLst>
        <pc:spChg chg="del mod ord">
          <ac:chgData name="Saba Khan" userId="3fdc9c037c36a393" providerId="LiveId" clId="{99F98F3B-BCAB-4BE4-9602-C00286E73D65}" dt="2024-01-15T05:06:43.444" v="4128" actId="700"/>
          <ac:spMkLst>
            <pc:docMk/>
            <pc:sldMk cId="3313955014" sldId="361"/>
            <ac:spMk id="2" creationId="{E6959BFC-D93E-B8C1-AF00-BC0FA583C739}"/>
          </ac:spMkLst>
        </pc:spChg>
        <pc:spChg chg="del mod ord">
          <ac:chgData name="Saba Khan" userId="3fdc9c037c36a393" providerId="LiveId" clId="{99F98F3B-BCAB-4BE4-9602-C00286E73D65}" dt="2024-01-15T05:06:43.444" v="4128" actId="700"/>
          <ac:spMkLst>
            <pc:docMk/>
            <pc:sldMk cId="3313955014" sldId="361"/>
            <ac:spMk id="3" creationId="{51832336-814B-E9FD-4F5A-2FF641786F48}"/>
          </ac:spMkLst>
        </pc:spChg>
        <pc:spChg chg="add mod ord">
          <ac:chgData name="Saba Khan" userId="3fdc9c037c36a393" providerId="LiveId" clId="{99F98F3B-BCAB-4BE4-9602-C00286E73D65}" dt="2024-01-15T06:31:49.895" v="4937" actId="6549"/>
          <ac:spMkLst>
            <pc:docMk/>
            <pc:sldMk cId="3313955014" sldId="361"/>
            <ac:spMk id="4" creationId="{CB16364E-D54D-4E92-8D4F-A2505F67A5C3}"/>
          </ac:spMkLst>
        </pc:spChg>
        <pc:spChg chg="add mod ord">
          <ac:chgData name="Saba Khan" userId="3fdc9c037c36a393" providerId="LiveId" clId="{99F98F3B-BCAB-4BE4-9602-C00286E73D65}" dt="2024-01-15T06:40:28.536" v="5115" actId="12"/>
          <ac:spMkLst>
            <pc:docMk/>
            <pc:sldMk cId="3313955014" sldId="361"/>
            <ac:spMk id="5" creationId="{D034B35B-6924-562D-8929-7DC7FCC5DC29}"/>
          </ac:spMkLst>
        </pc:spChg>
      </pc:sldChg>
      <pc:sldChg chg="addSp delSp modSp new mod modClrScheme chgLayout">
        <pc:chgData name="Saba Khan" userId="3fdc9c037c36a393" providerId="LiveId" clId="{99F98F3B-BCAB-4BE4-9602-C00286E73D65}" dt="2024-01-15T05:21:13.083" v="4277" actId="20577"/>
        <pc:sldMkLst>
          <pc:docMk/>
          <pc:sldMk cId="4292713685" sldId="362"/>
        </pc:sldMkLst>
        <pc:spChg chg="del mod ord">
          <ac:chgData name="Saba Khan" userId="3fdc9c037c36a393" providerId="LiveId" clId="{99F98F3B-BCAB-4BE4-9602-C00286E73D65}" dt="2024-01-15T05:06:47.995" v="4129" actId="700"/>
          <ac:spMkLst>
            <pc:docMk/>
            <pc:sldMk cId="4292713685" sldId="362"/>
            <ac:spMk id="2" creationId="{12386F3D-0FEB-7E3E-BE2D-95B877B472CB}"/>
          </ac:spMkLst>
        </pc:spChg>
        <pc:spChg chg="del mod ord">
          <ac:chgData name="Saba Khan" userId="3fdc9c037c36a393" providerId="LiveId" clId="{99F98F3B-BCAB-4BE4-9602-C00286E73D65}" dt="2024-01-15T05:06:47.995" v="4129" actId="700"/>
          <ac:spMkLst>
            <pc:docMk/>
            <pc:sldMk cId="4292713685" sldId="362"/>
            <ac:spMk id="3" creationId="{E55DBCCC-9E22-6999-4BC3-F2A985433E5C}"/>
          </ac:spMkLst>
        </pc:spChg>
        <pc:spChg chg="add mod ord">
          <ac:chgData name="Saba Khan" userId="3fdc9c037c36a393" providerId="LiveId" clId="{99F98F3B-BCAB-4BE4-9602-C00286E73D65}" dt="2024-01-15T05:21:04.449" v="4268" actId="6549"/>
          <ac:spMkLst>
            <pc:docMk/>
            <pc:sldMk cId="4292713685" sldId="362"/>
            <ac:spMk id="4" creationId="{6100A578-33FF-4C8C-EF02-FFEA228C592A}"/>
          </ac:spMkLst>
        </pc:spChg>
        <pc:spChg chg="add mod ord">
          <ac:chgData name="Saba Khan" userId="3fdc9c037c36a393" providerId="LiveId" clId="{99F98F3B-BCAB-4BE4-9602-C00286E73D65}" dt="2024-01-15T05:21:13.083" v="4277" actId="20577"/>
          <ac:spMkLst>
            <pc:docMk/>
            <pc:sldMk cId="4292713685" sldId="362"/>
            <ac:spMk id="5" creationId="{22B3C23D-735F-7B9E-D302-3CC49C425240}"/>
          </ac:spMkLst>
        </pc:spChg>
      </pc:sldChg>
      <pc:sldChg chg="delSp modSp add mod ord modClrScheme chgLayout">
        <pc:chgData name="Saba Khan" userId="3fdc9c037c36a393" providerId="LiveId" clId="{99F98F3B-BCAB-4BE4-9602-C00286E73D65}" dt="2024-01-18T09:02:57.208" v="5401" actId="14100"/>
        <pc:sldMkLst>
          <pc:docMk/>
          <pc:sldMk cId="180716777" sldId="363"/>
        </pc:sldMkLst>
        <pc:spChg chg="del">
          <ac:chgData name="Saba Khan" userId="3fdc9c037c36a393" providerId="LiveId" clId="{99F98F3B-BCAB-4BE4-9602-C00286E73D65}" dt="2024-01-15T05:07:13.238" v="4132" actId="700"/>
          <ac:spMkLst>
            <pc:docMk/>
            <pc:sldMk cId="180716777" sldId="363"/>
            <ac:spMk id="5" creationId="{D5561554-7EA5-3AD4-0AF4-EB92CE73313A}"/>
          </ac:spMkLst>
        </pc:spChg>
        <pc:picChg chg="mod">
          <ac:chgData name="Saba Khan" userId="3fdc9c037c36a393" providerId="LiveId" clId="{99F98F3B-BCAB-4BE4-9602-C00286E73D65}" dt="2024-01-18T09:02:45.697" v="5399" actId="1076"/>
          <ac:picMkLst>
            <pc:docMk/>
            <pc:sldMk cId="180716777" sldId="363"/>
            <ac:picMk id="4" creationId="{B8D1A0E5-E21D-F552-D346-9A29A4A35600}"/>
          </ac:picMkLst>
        </pc:picChg>
        <pc:picChg chg="mod">
          <ac:chgData name="Saba Khan" userId="3fdc9c037c36a393" providerId="LiveId" clId="{99F98F3B-BCAB-4BE4-9602-C00286E73D65}" dt="2024-01-18T09:02:57.208" v="5401" actId="14100"/>
          <ac:picMkLst>
            <pc:docMk/>
            <pc:sldMk cId="180716777" sldId="363"/>
            <ac:picMk id="6" creationId="{F4C476B7-3EB4-461C-B48E-55799579AFAF}"/>
          </ac:picMkLst>
        </pc:picChg>
      </pc:sldChg>
      <pc:sldChg chg="addSp delSp modSp new del mod modClrScheme chgLayout">
        <pc:chgData name="Saba Khan" userId="3fdc9c037c36a393" providerId="LiveId" clId="{99F98F3B-BCAB-4BE4-9602-C00286E73D65}" dt="2024-01-15T05:07:00.166" v="4130" actId="2696"/>
        <pc:sldMkLst>
          <pc:docMk/>
          <pc:sldMk cId="1775852460" sldId="363"/>
        </pc:sldMkLst>
        <pc:spChg chg="del mod ord">
          <ac:chgData name="Saba Khan" userId="3fdc9c037c36a393" providerId="LiveId" clId="{99F98F3B-BCAB-4BE4-9602-C00286E73D65}" dt="2024-01-06T09:46:16.489" v="2146" actId="700"/>
          <ac:spMkLst>
            <pc:docMk/>
            <pc:sldMk cId="1775852460" sldId="363"/>
            <ac:spMk id="2" creationId="{76C7017F-2FCC-6A4C-886E-E068580E5F3F}"/>
          </ac:spMkLst>
        </pc:spChg>
        <pc:spChg chg="del">
          <ac:chgData name="Saba Khan" userId="3fdc9c037c36a393" providerId="LiveId" clId="{99F98F3B-BCAB-4BE4-9602-C00286E73D65}" dt="2024-01-06T09:46:16.489" v="2146" actId="700"/>
          <ac:spMkLst>
            <pc:docMk/>
            <pc:sldMk cId="1775852460" sldId="363"/>
            <ac:spMk id="3" creationId="{6FBB15E3-0E93-56A6-04D3-3C1F4B0D1B52}"/>
          </ac:spMkLst>
        </pc:spChg>
        <pc:spChg chg="add mod ord">
          <ac:chgData name="Saba Khan" userId="3fdc9c037c36a393" providerId="LiveId" clId="{99F98F3B-BCAB-4BE4-9602-C00286E73D65}" dt="2024-01-06T09:46:16.489" v="2146" actId="700"/>
          <ac:spMkLst>
            <pc:docMk/>
            <pc:sldMk cId="1775852460" sldId="363"/>
            <ac:spMk id="5" creationId="{D5561554-7EA5-3AD4-0AF4-EB92CE73313A}"/>
          </ac:spMkLst>
        </pc:spChg>
        <pc:picChg chg="add mod">
          <ac:chgData name="Saba Khan" userId="3fdc9c037c36a393" providerId="LiveId" clId="{99F98F3B-BCAB-4BE4-9602-C00286E73D65}" dt="2024-01-06T09:46:23.973" v="2147" actId="1076"/>
          <ac:picMkLst>
            <pc:docMk/>
            <pc:sldMk cId="1775852460" sldId="363"/>
            <ac:picMk id="4" creationId="{B8D1A0E5-E21D-F552-D346-9A29A4A35600}"/>
          </ac:picMkLst>
        </pc:picChg>
        <pc:picChg chg="add mod">
          <ac:chgData name="Saba Khan" userId="3fdc9c037c36a393" providerId="LiveId" clId="{99F98F3B-BCAB-4BE4-9602-C00286E73D65}" dt="2024-01-06T09:46:36.720" v="2149" actId="1076"/>
          <ac:picMkLst>
            <pc:docMk/>
            <pc:sldMk cId="1775852460" sldId="363"/>
            <ac:picMk id="6" creationId="{F4C476B7-3EB4-461C-B48E-55799579AFAF}"/>
          </ac:picMkLst>
        </pc:picChg>
      </pc:sldChg>
      <pc:sldChg chg="addSp delSp modSp new del mod modClrScheme chgLayout">
        <pc:chgData name="Saba Khan" userId="3fdc9c037c36a393" providerId="LiveId" clId="{99F98F3B-BCAB-4BE4-9602-C00286E73D65}" dt="2024-01-15T05:15:24.971" v="4232" actId="2696"/>
        <pc:sldMkLst>
          <pc:docMk/>
          <pc:sldMk cId="258577942" sldId="364"/>
        </pc:sldMkLst>
        <pc:spChg chg="del mod ord">
          <ac:chgData name="Saba Khan" userId="3fdc9c037c36a393" providerId="LiveId" clId="{99F98F3B-BCAB-4BE4-9602-C00286E73D65}" dt="2024-01-06T09:45:38.163" v="2142" actId="700"/>
          <ac:spMkLst>
            <pc:docMk/>
            <pc:sldMk cId="258577942" sldId="364"/>
            <ac:spMk id="2" creationId="{E1052E6F-DCA2-A0D7-CCF2-562C23C23C96}"/>
          </ac:spMkLst>
        </pc:spChg>
        <pc:spChg chg="del">
          <ac:chgData name="Saba Khan" userId="3fdc9c037c36a393" providerId="LiveId" clId="{99F98F3B-BCAB-4BE4-9602-C00286E73D65}" dt="2024-01-06T09:45:38.163" v="2142" actId="700"/>
          <ac:spMkLst>
            <pc:docMk/>
            <pc:sldMk cId="258577942" sldId="364"/>
            <ac:spMk id="3" creationId="{6BECDFE8-F1A5-EFC0-E8BC-1B66CD35DCFE}"/>
          </ac:spMkLst>
        </pc:spChg>
        <pc:spChg chg="add del mod ord">
          <ac:chgData name="Saba Khan" userId="3fdc9c037c36a393" providerId="LiveId" clId="{99F98F3B-BCAB-4BE4-9602-C00286E73D65}" dt="2024-01-06T09:45:43.773" v="2144" actId="700"/>
          <ac:spMkLst>
            <pc:docMk/>
            <pc:sldMk cId="258577942" sldId="364"/>
            <ac:spMk id="5" creationId="{2B8537E5-9BDC-7FD9-9721-6101F69130C2}"/>
          </ac:spMkLst>
        </pc:spChg>
        <pc:picChg chg="add mod">
          <ac:chgData name="Saba Khan" userId="3fdc9c037c36a393" providerId="LiveId" clId="{99F98F3B-BCAB-4BE4-9602-C00286E73D65}" dt="2024-01-06T09:45:41.203" v="2143" actId="1076"/>
          <ac:picMkLst>
            <pc:docMk/>
            <pc:sldMk cId="258577942" sldId="364"/>
            <ac:picMk id="4" creationId="{B538A5A9-CE64-BE75-9D96-6712BCD531D4}"/>
          </ac:picMkLst>
        </pc:picChg>
      </pc:sldChg>
      <pc:sldChg chg="modSp new del mod ord">
        <pc:chgData name="Saba Khan" userId="3fdc9c037c36a393" providerId="LiveId" clId="{99F98F3B-BCAB-4BE4-9602-C00286E73D65}" dt="2024-01-15T01:18:59.642" v="3701" actId="2696"/>
        <pc:sldMkLst>
          <pc:docMk/>
          <pc:sldMk cId="266037303" sldId="365"/>
        </pc:sldMkLst>
        <pc:spChg chg="mod">
          <ac:chgData name="Saba Khan" userId="3fdc9c037c36a393" providerId="LiveId" clId="{99F98F3B-BCAB-4BE4-9602-C00286E73D65}" dt="2024-01-15T01:18:10.642" v="3683" actId="21"/>
          <ac:spMkLst>
            <pc:docMk/>
            <pc:sldMk cId="266037303" sldId="365"/>
            <ac:spMk id="3" creationId="{FC4E9886-ABCE-0C40-9DE8-049D4C01C89E}"/>
          </ac:spMkLst>
        </pc:spChg>
      </pc:sldChg>
      <pc:sldChg chg="modSp new del mod">
        <pc:chgData name="Saba Khan" userId="3fdc9c037c36a393" providerId="LiveId" clId="{99F98F3B-BCAB-4BE4-9602-C00286E73D65}" dt="2024-01-15T01:23:19.625" v="3730" actId="2696"/>
        <pc:sldMkLst>
          <pc:docMk/>
          <pc:sldMk cId="1329246671" sldId="366"/>
        </pc:sldMkLst>
        <pc:spChg chg="mod">
          <ac:chgData name="Saba Khan" userId="3fdc9c037c36a393" providerId="LiveId" clId="{99F98F3B-BCAB-4BE4-9602-C00286E73D65}" dt="2024-01-15T01:23:11.194" v="3728" actId="21"/>
          <ac:spMkLst>
            <pc:docMk/>
            <pc:sldMk cId="1329246671" sldId="366"/>
            <ac:spMk id="3" creationId="{1026A404-2130-40D8-4529-E881A271791B}"/>
          </ac:spMkLst>
        </pc:spChg>
      </pc:sldChg>
      <pc:sldChg chg="modSp new del mod">
        <pc:chgData name="Saba Khan" userId="3fdc9c037c36a393" providerId="LiveId" clId="{99F98F3B-BCAB-4BE4-9602-C00286E73D65}" dt="2024-01-12T04:24:02.471" v="2722" actId="2696"/>
        <pc:sldMkLst>
          <pc:docMk/>
          <pc:sldMk cId="2400060605" sldId="367"/>
        </pc:sldMkLst>
        <pc:spChg chg="mod">
          <ac:chgData name="Saba Khan" userId="3fdc9c037c36a393" providerId="LiveId" clId="{99F98F3B-BCAB-4BE4-9602-C00286E73D65}" dt="2024-01-06T09:57:01.422" v="2307" actId="20577"/>
          <ac:spMkLst>
            <pc:docMk/>
            <pc:sldMk cId="2400060605" sldId="367"/>
            <ac:spMk id="3" creationId="{9A5B1DDF-A9CC-3FEB-23EF-814E2D15F58C}"/>
          </ac:spMkLst>
        </pc:spChg>
      </pc:sldChg>
      <pc:sldChg chg="modSp new del mod">
        <pc:chgData name="Saba Khan" userId="3fdc9c037c36a393" providerId="LiveId" clId="{99F98F3B-BCAB-4BE4-9602-C00286E73D65}" dt="2024-01-12T04:29:54.891" v="2760" actId="2696"/>
        <pc:sldMkLst>
          <pc:docMk/>
          <pc:sldMk cId="2604397508" sldId="368"/>
        </pc:sldMkLst>
        <pc:spChg chg="mod">
          <ac:chgData name="Saba Khan" userId="3fdc9c037c36a393" providerId="LiveId" clId="{99F98F3B-BCAB-4BE4-9602-C00286E73D65}" dt="2024-01-12T04:29:48.304" v="2758" actId="21"/>
          <ac:spMkLst>
            <pc:docMk/>
            <pc:sldMk cId="2604397508" sldId="368"/>
            <ac:spMk id="3" creationId="{5D229F23-6DEE-DDA4-4AE3-9F6E599C9105}"/>
          </ac:spMkLst>
        </pc:spChg>
      </pc:sldChg>
      <pc:sldChg chg="addSp delSp modSp new del mod">
        <pc:chgData name="Saba Khan" userId="3fdc9c037c36a393" providerId="LiveId" clId="{99F98F3B-BCAB-4BE4-9602-C00286E73D65}" dt="2024-01-12T04:27:45.908" v="2738" actId="2696"/>
        <pc:sldMkLst>
          <pc:docMk/>
          <pc:sldMk cId="2385245125" sldId="369"/>
        </pc:sldMkLst>
        <pc:spChg chg="add del mod">
          <ac:chgData name="Saba Khan" userId="3fdc9c037c36a393" providerId="LiveId" clId="{99F98F3B-BCAB-4BE4-9602-C00286E73D65}" dt="2024-01-06T09:59:24.892" v="2351" actId="6549"/>
          <ac:spMkLst>
            <pc:docMk/>
            <pc:sldMk cId="2385245125" sldId="369"/>
            <ac:spMk id="2" creationId="{282CE8F7-307A-97AA-3485-563FC0FB7084}"/>
          </ac:spMkLst>
        </pc:spChg>
        <pc:spChg chg="mod">
          <ac:chgData name="Saba Khan" userId="3fdc9c037c36a393" providerId="LiveId" clId="{99F98F3B-BCAB-4BE4-9602-C00286E73D65}" dt="2024-01-06T10:00:21.391" v="2360"/>
          <ac:spMkLst>
            <pc:docMk/>
            <pc:sldMk cId="2385245125" sldId="369"/>
            <ac:spMk id="3" creationId="{526A3A6F-DDB5-6CA8-05B4-333ECB8839A3}"/>
          </ac:spMkLst>
        </pc:spChg>
        <pc:spChg chg="add del mod">
          <ac:chgData name="Saba Khan" userId="3fdc9c037c36a393" providerId="LiveId" clId="{99F98F3B-BCAB-4BE4-9602-C00286E73D65}" dt="2024-01-06T09:59:21.003" v="2334" actId="21"/>
          <ac:spMkLst>
            <pc:docMk/>
            <pc:sldMk cId="2385245125" sldId="369"/>
            <ac:spMk id="5" creationId="{2286E965-5DEB-BD57-832D-A51CDBB9556A}"/>
          </ac:spMkLst>
        </pc:spChg>
      </pc:sldChg>
      <pc:sldChg chg="modSp new del mod">
        <pc:chgData name="Saba Khan" userId="3fdc9c037c36a393" providerId="LiveId" clId="{99F98F3B-BCAB-4BE4-9602-C00286E73D65}" dt="2024-01-12T04:36:56.571" v="2785" actId="2696"/>
        <pc:sldMkLst>
          <pc:docMk/>
          <pc:sldMk cId="4102509636" sldId="370"/>
        </pc:sldMkLst>
        <pc:spChg chg="mod">
          <ac:chgData name="Saba Khan" userId="3fdc9c037c36a393" providerId="LiveId" clId="{99F98F3B-BCAB-4BE4-9602-C00286E73D65}" dt="2024-01-12T04:34:56.145" v="2776" actId="21"/>
          <ac:spMkLst>
            <pc:docMk/>
            <pc:sldMk cId="4102509636" sldId="370"/>
            <ac:spMk id="2" creationId="{6887E544-49EA-5202-47AC-B7DF80D38C19}"/>
          </ac:spMkLst>
        </pc:spChg>
        <pc:spChg chg="mod">
          <ac:chgData name="Saba Khan" userId="3fdc9c037c36a393" providerId="LiveId" clId="{99F98F3B-BCAB-4BE4-9602-C00286E73D65}" dt="2024-01-12T04:36:24.933" v="2780" actId="21"/>
          <ac:spMkLst>
            <pc:docMk/>
            <pc:sldMk cId="4102509636" sldId="370"/>
            <ac:spMk id="3" creationId="{B10C6E8D-063E-F14E-3945-ACD1173AE571}"/>
          </ac:spMkLst>
        </pc:spChg>
      </pc:sldChg>
      <pc:sldChg chg="modSp new mod ord modNotesTx">
        <pc:chgData name="Saba Khan" userId="3fdc9c037c36a393" providerId="LiveId" clId="{99F98F3B-BCAB-4BE4-9602-C00286E73D65}" dt="2024-01-15T04:54:41.565" v="4012" actId="6549"/>
        <pc:sldMkLst>
          <pc:docMk/>
          <pc:sldMk cId="2053669945" sldId="371"/>
        </pc:sldMkLst>
        <pc:spChg chg="mod">
          <ac:chgData name="Saba Khan" userId="3fdc9c037c36a393" providerId="LiveId" clId="{99F98F3B-BCAB-4BE4-9602-C00286E73D65}" dt="2024-01-06T10:02:09.496" v="2391"/>
          <ac:spMkLst>
            <pc:docMk/>
            <pc:sldMk cId="2053669945" sldId="371"/>
            <ac:spMk id="2" creationId="{548B9AD5-ED09-E32E-F41F-8FBB247A2F61}"/>
          </ac:spMkLst>
        </pc:spChg>
        <pc:spChg chg="mod">
          <ac:chgData name="Saba Khan" userId="3fdc9c037c36a393" providerId="LiveId" clId="{99F98F3B-BCAB-4BE4-9602-C00286E73D65}" dt="2024-01-15T04:53:24.957" v="4000" actId="6549"/>
          <ac:spMkLst>
            <pc:docMk/>
            <pc:sldMk cId="2053669945" sldId="371"/>
            <ac:spMk id="3" creationId="{D65CF237-CB56-B636-18BF-A112AB7A9728}"/>
          </ac:spMkLst>
        </pc:spChg>
      </pc:sldChg>
      <pc:sldChg chg="modSp new del mod ord modShow modNotesTx">
        <pc:chgData name="Saba Khan" userId="3fdc9c037c36a393" providerId="LiveId" clId="{99F98F3B-BCAB-4BE4-9602-C00286E73D65}" dt="2024-01-15T04:57:02.705" v="4047" actId="2696"/>
        <pc:sldMkLst>
          <pc:docMk/>
          <pc:sldMk cId="3183592764" sldId="372"/>
        </pc:sldMkLst>
        <pc:spChg chg="mod">
          <ac:chgData name="Saba Khan" userId="3fdc9c037c36a393" providerId="LiveId" clId="{99F98F3B-BCAB-4BE4-9602-C00286E73D65}" dt="2024-01-15T04:56:53.465" v="4045" actId="21"/>
          <ac:spMkLst>
            <pc:docMk/>
            <pc:sldMk cId="3183592764" sldId="372"/>
            <ac:spMk id="2" creationId="{7E0A4F6D-67B6-CAB9-A7BB-318BD920D6BA}"/>
          </ac:spMkLst>
        </pc:spChg>
        <pc:spChg chg="mod">
          <ac:chgData name="Saba Khan" userId="3fdc9c037c36a393" providerId="LiveId" clId="{99F98F3B-BCAB-4BE4-9602-C00286E73D65}" dt="2024-01-15T04:56:40.115" v="4042" actId="21"/>
          <ac:spMkLst>
            <pc:docMk/>
            <pc:sldMk cId="3183592764" sldId="372"/>
            <ac:spMk id="3" creationId="{687D9EF4-F631-445C-5B78-1B9E5573FB30}"/>
          </ac:spMkLst>
        </pc:spChg>
      </pc:sldChg>
      <pc:sldChg chg="addSp delSp modSp new mod">
        <pc:chgData name="Saba Khan" userId="3fdc9c037c36a393" providerId="LiveId" clId="{99F98F3B-BCAB-4BE4-9602-C00286E73D65}" dt="2024-01-15T05:04:11.854" v="4121" actId="6549"/>
        <pc:sldMkLst>
          <pc:docMk/>
          <pc:sldMk cId="2121027321" sldId="373"/>
        </pc:sldMkLst>
        <pc:spChg chg="mod">
          <ac:chgData name="Saba Khan" userId="3fdc9c037c36a393" providerId="LiveId" clId="{99F98F3B-BCAB-4BE4-9602-C00286E73D65}" dt="2024-01-13T07:10:24.569" v="3300" actId="20577"/>
          <ac:spMkLst>
            <pc:docMk/>
            <pc:sldMk cId="2121027321" sldId="373"/>
            <ac:spMk id="2" creationId="{37E3C292-6A39-331E-D627-17756456E13F}"/>
          </ac:spMkLst>
        </pc:spChg>
        <pc:spChg chg="mod">
          <ac:chgData name="Saba Khan" userId="3fdc9c037c36a393" providerId="LiveId" clId="{99F98F3B-BCAB-4BE4-9602-C00286E73D65}" dt="2024-01-15T05:04:11.854" v="4121" actId="6549"/>
          <ac:spMkLst>
            <pc:docMk/>
            <pc:sldMk cId="2121027321" sldId="373"/>
            <ac:spMk id="3" creationId="{2BD10DCC-45A3-4966-267E-7B79A52578B6}"/>
          </ac:spMkLst>
        </pc:spChg>
        <pc:spChg chg="add del">
          <ac:chgData name="Saba Khan" userId="3fdc9c037c36a393" providerId="LiveId" clId="{99F98F3B-BCAB-4BE4-9602-C00286E73D65}" dt="2024-01-06T10:06:23.815" v="2460" actId="22"/>
          <ac:spMkLst>
            <pc:docMk/>
            <pc:sldMk cId="2121027321" sldId="373"/>
            <ac:spMk id="5" creationId="{5BAB128D-45C7-AB8A-96A6-BF1F6E7B724E}"/>
          </ac:spMkLst>
        </pc:spChg>
      </pc:sldChg>
      <pc:sldChg chg="addSp new mod">
        <pc:chgData name="Saba Khan" userId="3fdc9c037c36a393" providerId="LiveId" clId="{99F98F3B-BCAB-4BE4-9602-C00286E73D65}" dt="2024-01-10T04:37:05.360" v="2510" actId="22"/>
        <pc:sldMkLst>
          <pc:docMk/>
          <pc:sldMk cId="1985072821" sldId="374"/>
        </pc:sldMkLst>
        <pc:picChg chg="add">
          <ac:chgData name="Saba Khan" userId="3fdc9c037c36a393" providerId="LiveId" clId="{99F98F3B-BCAB-4BE4-9602-C00286E73D65}" dt="2024-01-10T04:37:05.360" v="2510" actId="22"/>
          <ac:picMkLst>
            <pc:docMk/>
            <pc:sldMk cId="1985072821" sldId="374"/>
            <ac:picMk id="3" creationId="{64E83FA2-E095-26FF-B6DF-AEC042477CF4}"/>
          </ac:picMkLst>
        </pc:picChg>
      </pc:sldChg>
      <pc:sldChg chg="addSp modSp add del mod ord">
        <pc:chgData name="Saba Khan" userId="3fdc9c037c36a393" providerId="LiveId" clId="{99F98F3B-BCAB-4BE4-9602-C00286E73D65}" dt="2024-01-15T05:07:46.654" v="4142" actId="2696"/>
        <pc:sldMkLst>
          <pc:docMk/>
          <pc:sldMk cId="1556214752" sldId="375"/>
        </pc:sldMkLst>
        <pc:picChg chg="add mod">
          <ac:chgData name="Saba Khan" userId="3fdc9c037c36a393" providerId="LiveId" clId="{99F98F3B-BCAB-4BE4-9602-C00286E73D65}" dt="2024-01-15T01:20:19.285" v="3717" actId="14100"/>
          <ac:picMkLst>
            <pc:docMk/>
            <pc:sldMk cId="1556214752" sldId="375"/>
            <ac:picMk id="2" creationId="{19F8C57E-BCF8-7D8E-D373-710B4D469611}"/>
          </ac:picMkLst>
        </pc:picChg>
        <pc:picChg chg="mod">
          <ac:chgData name="Saba Khan" userId="3fdc9c037c36a393" providerId="LiveId" clId="{99F98F3B-BCAB-4BE4-9602-C00286E73D65}" dt="2024-01-15T01:20:15.948" v="3716" actId="1076"/>
          <ac:picMkLst>
            <pc:docMk/>
            <pc:sldMk cId="1556214752" sldId="375"/>
            <ac:picMk id="5" creationId="{B705BBDF-CCB0-BF56-94D8-1D1A903840BD}"/>
          </ac:picMkLst>
        </pc:picChg>
      </pc:sldChg>
      <pc:sldChg chg="new del">
        <pc:chgData name="Saba Khan" userId="3fdc9c037c36a393" providerId="LiveId" clId="{99F98F3B-BCAB-4BE4-9602-C00286E73D65}" dt="2024-01-10T04:37:16.272" v="2512" actId="2696"/>
        <pc:sldMkLst>
          <pc:docMk/>
          <pc:sldMk cId="4074729829" sldId="375"/>
        </pc:sldMkLst>
      </pc:sldChg>
      <pc:sldChg chg="addSp modSp new mod modClrScheme chgLayout modNotesTx">
        <pc:chgData name="Saba Khan" userId="3fdc9c037c36a393" providerId="LiveId" clId="{99F98F3B-BCAB-4BE4-9602-C00286E73D65}" dt="2024-01-15T01:28:13.328" v="3755" actId="1076"/>
        <pc:sldMkLst>
          <pc:docMk/>
          <pc:sldMk cId="1346723250" sldId="376"/>
        </pc:sldMkLst>
        <pc:spChg chg="add mod">
          <ac:chgData name="Saba Khan" userId="3fdc9c037c36a393" providerId="LiveId" clId="{99F98F3B-BCAB-4BE4-9602-C00286E73D65}" dt="2024-01-10T07:15:19.666" v="2534" actId="20577"/>
          <ac:spMkLst>
            <pc:docMk/>
            <pc:sldMk cId="1346723250" sldId="376"/>
            <ac:spMk id="2" creationId="{93EFEBA2-6D27-6F91-64CA-16E36BA8446F}"/>
          </ac:spMkLst>
        </pc:spChg>
        <pc:spChg chg="add mod">
          <ac:chgData name="Saba Khan" userId="3fdc9c037c36a393" providerId="LiveId" clId="{99F98F3B-BCAB-4BE4-9602-C00286E73D65}" dt="2024-01-15T01:18:49.886" v="3700" actId="6549"/>
          <ac:spMkLst>
            <pc:docMk/>
            <pc:sldMk cId="1346723250" sldId="376"/>
            <ac:spMk id="3" creationId="{C73E19C4-7359-315E-8052-200D7F85D520}"/>
          </ac:spMkLst>
        </pc:spChg>
        <pc:picChg chg="add mod">
          <ac:chgData name="Saba Khan" userId="3fdc9c037c36a393" providerId="LiveId" clId="{99F98F3B-BCAB-4BE4-9602-C00286E73D65}" dt="2024-01-15T01:28:13.328" v="3755" actId="1076"/>
          <ac:picMkLst>
            <pc:docMk/>
            <pc:sldMk cId="1346723250" sldId="376"/>
            <ac:picMk id="5" creationId="{01C5B8D1-4929-BD2B-C7E8-525043828FB0}"/>
          </ac:picMkLst>
        </pc:picChg>
      </pc:sldChg>
      <pc:sldChg chg="new del">
        <pc:chgData name="Saba Khan" userId="3fdc9c037c36a393" providerId="LiveId" clId="{99F98F3B-BCAB-4BE4-9602-C00286E73D65}" dt="2024-01-10T04:37:17.434" v="2513" actId="2696"/>
        <pc:sldMkLst>
          <pc:docMk/>
          <pc:sldMk cId="3544571561" sldId="376"/>
        </pc:sldMkLst>
      </pc:sldChg>
      <pc:sldChg chg="modSp new mod modNotesTx">
        <pc:chgData name="Saba Khan" userId="3fdc9c037c36a393" providerId="LiveId" clId="{99F98F3B-BCAB-4BE4-9602-C00286E73D65}" dt="2024-01-18T09:04:06.813" v="5413" actId="6549"/>
        <pc:sldMkLst>
          <pc:docMk/>
          <pc:sldMk cId="3510724220" sldId="377"/>
        </pc:sldMkLst>
        <pc:spChg chg="mod">
          <ac:chgData name="Saba Khan" userId="3fdc9c037c36a393" providerId="LiveId" clId="{99F98F3B-BCAB-4BE4-9602-C00286E73D65}" dt="2024-01-10T09:40:46.696" v="2554"/>
          <ac:spMkLst>
            <pc:docMk/>
            <pc:sldMk cId="3510724220" sldId="377"/>
            <ac:spMk id="2" creationId="{85094B25-729C-10E0-3F30-E264AE52B548}"/>
          </ac:spMkLst>
        </pc:spChg>
        <pc:spChg chg="mod">
          <ac:chgData name="Saba Khan" userId="3fdc9c037c36a393" providerId="LiveId" clId="{99F98F3B-BCAB-4BE4-9602-C00286E73D65}" dt="2024-01-18T09:04:06.813" v="5413" actId="6549"/>
          <ac:spMkLst>
            <pc:docMk/>
            <pc:sldMk cId="3510724220" sldId="377"/>
            <ac:spMk id="3" creationId="{F1B364AD-3BA2-4CAD-D507-1FF54ACBA271}"/>
          </ac:spMkLst>
        </pc:spChg>
      </pc:sldChg>
      <pc:sldChg chg="addSp delSp modSp new mod modClrScheme chgLayout modNotesTx">
        <pc:chgData name="Saba Khan" userId="3fdc9c037c36a393" providerId="LiveId" clId="{99F98F3B-BCAB-4BE4-9602-C00286E73D65}" dt="2024-01-15T01:21:05.117" v="3719" actId="20577"/>
        <pc:sldMkLst>
          <pc:docMk/>
          <pc:sldMk cId="3768212779" sldId="378"/>
        </pc:sldMkLst>
        <pc:spChg chg="del mod ord">
          <ac:chgData name="Saba Khan" userId="3fdc9c037c36a393" providerId="LiveId" clId="{99F98F3B-BCAB-4BE4-9602-C00286E73D65}" dt="2024-01-10T09:40:54.225" v="2556" actId="700"/>
          <ac:spMkLst>
            <pc:docMk/>
            <pc:sldMk cId="3768212779" sldId="378"/>
            <ac:spMk id="2" creationId="{491DB26A-DB8C-8AE1-4576-26B12FE07F68}"/>
          </ac:spMkLst>
        </pc:spChg>
        <pc:spChg chg="del mod ord">
          <ac:chgData name="Saba Khan" userId="3fdc9c037c36a393" providerId="LiveId" clId="{99F98F3B-BCAB-4BE4-9602-C00286E73D65}" dt="2024-01-10T09:40:54.225" v="2556" actId="700"/>
          <ac:spMkLst>
            <pc:docMk/>
            <pc:sldMk cId="3768212779" sldId="378"/>
            <ac:spMk id="3" creationId="{DC059698-93C9-42DE-D2C0-2F539D40DBA3}"/>
          </ac:spMkLst>
        </pc:spChg>
        <pc:spChg chg="add mod ord">
          <ac:chgData name="Saba Khan" userId="3fdc9c037c36a393" providerId="LiveId" clId="{99F98F3B-BCAB-4BE4-9602-C00286E73D65}" dt="2024-01-15T01:03:48.680" v="3608" actId="700"/>
          <ac:spMkLst>
            <pc:docMk/>
            <pc:sldMk cId="3768212779" sldId="378"/>
            <ac:spMk id="4" creationId="{5770FE92-76CB-CDCA-3EBD-BD88510922E6}"/>
          </ac:spMkLst>
        </pc:spChg>
        <pc:spChg chg="add mod ord">
          <ac:chgData name="Saba Khan" userId="3fdc9c037c36a393" providerId="LiveId" clId="{99F98F3B-BCAB-4BE4-9602-C00286E73D65}" dt="2024-01-15T01:20:52.017" v="3718" actId="6549"/>
          <ac:spMkLst>
            <pc:docMk/>
            <pc:sldMk cId="3768212779" sldId="378"/>
            <ac:spMk id="5" creationId="{A9B6EE02-B3EE-D5EF-212D-DBCC54802256}"/>
          </ac:spMkLst>
        </pc:spChg>
      </pc:sldChg>
      <pc:sldChg chg="addSp modSp new mod modNotesTx">
        <pc:chgData name="Saba Khan" userId="3fdc9c037c36a393" providerId="LiveId" clId="{99F98F3B-BCAB-4BE4-9602-C00286E73D65}" dt="2024-01-18T09:06:58.405" v="5424" actId="1076"/>
        <pc:sldMkLst>
          <pc:docMk/>
          <pc:sldMk cId="2116555415" sldId="379"/>
        </pc:sldMkLst>
        <pc:spChg chg="mod">
          <ac:chgData name="Saba Khan" userId="3fdc9c037c36a393" providerId="LiveId" clId="{99F98F3B-BCAB-4BE4-9602-C00286E73D65}" dt="2024-01-10T09:48:44.703" v="2642"/>
          <ac:spMkLst>
            <pc:docMk/>
            <pc:sldMk cId="2116555415" sldId="379"/>
            <ac:spMk id="2" creationId="{649D5ED0-3ED4-B561-F9B4-79932E155427}"/>
          </ac:spMkLst>
        </pc:spChg>
        <pc:spChg chg="mod">
          <ac:chgData name="Saba Khan" userId="3fdc9c037c36a393" providerId="LiveId" clId="{99F98F3B-BCAB-4BE4-9602-C00286E73D65}" dt="2024-01-18T09:05:44.306" v="5422" actId="6549"/>
          <ac:spMkLst>
            <pc:docMk/>
            <pc:sldMk cId="2116555415" sldId="379"/>
            <ac:spMk id="3" creationId="{D7B91E34-A352-6434-6C1A-6AE382266CF2}"/>
          </ac:spMkLst>
        </pc:spChg>
        <pc:picChg chg="add mod">
          <ac:chgData name="Saba Khan" userId="3fdc9c037c36a393" providerId="LiveId" clId="{99F98F3B-BCAB-4BE4-9602-C00286E73D65}" dt="2024-01-18T09:06:58.405" v="5424" actId="1076"/>
          <ac:picMkLst>
            <pc:docMk/>
            <pc:sldMk cId="2116555415" sldId="379"/>
            <ac:picMk id="5" creationId="{241C8797-F3D9-1785-6E74-5052B3F4CDE5}"/>
          </ac:picMkLst>
        </pc:picChg>
      </pc:sldChg>
      <pc:sldChg chg="modSp new mod">
        <pc:chgData name="Saba Khan" userId="3fdc9c037c36a393" providerId="LiveId" clId="{99F98F3B-BCAB-4BE4-9602-C00286E73D65}" dt="2024-01-18T09:07:57.306" v="5426" actId="20577"/>
        <pc:sldMkLst>
          <pc:docMk/>
          <pc:sldMk cId="2918086878" sldId="380"/>
        </pc:sldMkLst>
        <pc:spChg chg="mod">
          <ac:chgData name="Saba Khan" userId="3fdc9c037c36a393" providerId="LiveId" clId="{99F98F3B-BCAB-4BE4-9602-C00286E73D65}" dt="2024-01-10T09:52:13.028" v="2657"/>
          <ac:spMkLst>
            <pc:docMk/>
            <pc:sldMk cId="2918086878" sldId="380"/>
            <ac:spMk id="2" creationId="{AC77951C-6357-201A-05DE-88F249957926}"/>
          </ac:spMkLst>
        </pc:spChg>
        <pc:spChg chg="mod">
          <ac:chgData name="Saba Khan" userId="3fdc9c037c36a393" providerId="LiveId" clId="{99F98F3B-BCAB-4BE4-9602-C00286E73D65}" dt="2024-01-18T09:07:57.306" v="5426" actId="20577"/>
          <ac:spMkLst>
            <pc:docMk/>
            <pc:sldMk cId="2918086878" sldId="380"/>
            <ac:spMk id="3" creationId="{922B63A3-D005-B9FE-DBE9-D4DEB8F959E3}"/>
          </ac:spMkLst>
        </pc:spChg>
      </pc:sldChg>
      <pc:sldChg chg="modSp new mod modNotesTx">
        <pc:chgData name="Saba Khan" userId="3fdc9c037c36a393" providerId="LiveId" clId="{99F98F3B-BCAB-4BE4-9602-C00286E73D65}" dt="2024-01-18T09:14:26.088" v="5460" actId="6549"/>
        <pc:sldMkLst>
          <pc:docMk/>
          <pc:sldMk cId="445101319" sldId="381"/>
        </pc:sldMkLst>
        <pc:spChg chg="mod">
          <ac:chgData name="Saba Khan" userId="3fdc9c037c36a393" providerId="LiveId" clId="{99F98F3B-BCAB-4BE4-9602-C00286E73D65}" dt="2024-01-12T04:23:19.413" v="2705"/>
          <ac:spMkLst>
            <pc:docMk/>
            <pc:sldMk cId="445101319" sldId="381"/>
            <ac:spMk id="2" creationId="{B3A3E078-AF43-3C76-0ACE-8707440C6414}"/>
          </ac:spMkLst>
        </pc:spChg>
        <pc:spChg chg="mod">
          <ac:chgData name="Saba Khan" userId="3fdc9c037c36a393" providerId="LiveId" clId="{99F98F3B-BCAB-4BE4-9602-C00286E73D65}" dt="2024-01-18T09:14:26.088" v="5460" actId="6549"/>
          <ac:spMkLst>
            <pc:docMk/>
            <pc:sldMk cId="445101319" sldId="381"/>
            <ac:spMk id="3" creationId="{E99BB4DD-013F-E928-8D3A-DBDAF8C6D717}"/>
          </ac:spMkLst>
        </pc:spChg>
      </pc:sldChg>
      <pc:sldChg chg="addSp delSp modSp new del mod modClrScheme chgLayout">
        <pc:chgData name="Saba Khan" userId="3fdc9c037c36a393" providerId="LiveId" clId="{99F98F3B-BCAB-4BE4-9602-C00286E73D65}" dt="2024-01-18T09:19:59.471" v="5498" actId="2696"/>
        <pc:sldMkLst>
          <pc:docMk/>
          <pc:sldMk cId="520194377" sldId="382"/>
        </pc:sldMkLst>
        <pc:spChg chg="del">
          <ac:chgData name="Saba Khan" userId="3fdc9c037c36a393" providerId="LiveId" clId="{99F98F3B-BCAB-4BE4-9602-C00286E73D65}" dt="2024-01-12T04:21:46.142" v="2695" actId="700"/>
          <ac:spMkLst>
            <pc:docMk/>
            <pc:sldMk cId="520194377" sldId="382"/>
            <ac:spMk id="2" creationId="{F0A2A694-01E7-0EA2-34A6-09BE677C7C1B}"/>
          </ac:spMkLst>
        </pc:spChg>
        <pc:spChg chg="del">
          <ac:chgData name="Saba Khan" userId="3fdc9c037c36a393" providerId="LiveId" clId="{99F98F3B-BCAB-4BE4-9602-C00286E73D65}" dt="2024-01-12T04:21:46.142" v="2695" actId="700"/>
          <ac:spMkLst>
            <pc:docMk/>
            <pc:sldMk cId="520194377" sldId="382"/>
            <ac:spMk id="3" creationId="{9832B999-D797-28EB-EE47-D0C7621AA904}"/>
          </ac:spMkLst>
        </pc:spChg>
        <pc:picChg chg="add del mod">
          <ac:chgData name="Saba Khan" userId="3fdc9c037c36a393" providerId="LiveId" clId="{99F98F3B-BCAB-4BE4-9602-C00286E73D65}" dt="2024-01-18T09:19:08.946" v="5492" actId="21"/>
          <ac:picMkLst>
            <pc:docMk/>
            <pc:sldMk cId="520194377" sldId="382"/>
            <ac:picMk id="3" creationId="{246FF77D-DD8F-D4DE-85C4-B3D89B7B0312}"/>
          </ac:picMkLst>
        </pc:picChg>
        <pc:picChg chg="add mod">
          <ac:chgData name="Saba Khan" userId="3fdc9c037c36a393" providerId="LiveId" clId="{99F98F3B-BCAB-4BE4-9602-C00286E73D65}" dt="2024-01-18T09:17:50.018" v="5466" actId="14100"/>
          <ac:picMkLst>
            <pc:docMk/>
            <pc:sldMk cId="520194377" sldId="382"/>
            <ac:picMk id="5" creationId="{088C4538-7096-5781-A5C2-CAB2FFAE9882}"/>
          </ac:picMkLst>
        </pc:picChg>
        <pc:picChg chg="add mod">
          <ac:chgData name="Saba Khan" userId="3fdc9c037c36a393" providerId="LiveId" clId="{99F98F3B-BCAB-4BE4-9602-C00286E73D65}" dt="2024-01-18T09:19:05.036" v="5491" actId="1037"/>
          <ac:picMkLst>
            <pc:docMk/>
            <pc:sldMk cId="520194377" sldId="382"/>
            <ac:picMk id="6" creationId="{666E1B3A-DF8E-52BB-AAFB-59990FE7F929}"/>
          </ac:picMkLst>
        </pc:picChg>
        <pc:picChg chg="add mod">
          <ac:chgData name="Saba Khan" userId="3fdc9c037c36a393" providerId="LiveId" clId="{99F98F3B-BCAB-4BE4-9602-C00286E73D65}" dt="2024-01-18T09:19:44.131" v="5497" actId="1076"/>
          <ac:picMkLst>
            <pc:docMk/>
            <pc:sldMk cId="520194377" sldId="382"/>
            <ac:picMk id="7" creationId="{F60249AC-8100-7358-A68F-A8922A70D412}"/>
          </ac:picMkLst>
        </pc:picChg>
        <pc:picChg chg="add mod">
          <ac:chgData name="Saba Khan" userId="3fdc9c037c36a393" providerId="LiveId" clId="{99F98F3B-BCAB-4BE4-9602-C00286E73D65}" dt="2024-01-18T09:19:14.934" v="5494" actId="1076"/>
          <ac:picMkLst>
            <pc:docMk/>
            <pc:sldMk cId="520194377" sldId="382"/>
            <ac:picMk id="8" creationId="{267E262F-6CBA-A58B-2428-93E8191B0481}"/>
          </ac:picMkLst>
        </pc:picChg>
      </pc:sldChg>
      <pc:sldChg chg="modSp new mod ord modNotesTx">
        <pc:chgData name="Saba Khan" userId="3fdc9c037c36a393" providerId="LiveId" clId="{99F98F3B-BCAB-4BE4-9602-C00286E73D65}" dt="2024-01-18T09:23:34.309" v="5510"/>
        <pc:sldMkLst>
          <pc:docMk/>
          <pc:sldMk cId="3099011307" sldId="383"/>
        </pc:sldMkLst>
        <pc:spChg chg="mod">
          <ac:chgData name="Saba Khan" userId="3fdc9c037c36a393" providerId="LiveId" clId="{99F98F3B-BCAB-4BE4-9602-C00286E73D65}" dt="2024-01-12T04:24:51.605" v="2726"/>
          <ac:spMkLst>
            <pc:docMk/>
            <pc:sldMk cId="3099011307" sldId="383"/>
            <ac:spMk id="2" creationId="{A78033BF-A916-79E7-EE97-231FBC4BE4F8}"/>
          </ac:spMkLst>
        </pc:spChg>
        <pc:spChg chg="mod">
          <ac:chgData name="Saba Khan" userId="3fdc9c037c36a393" providerId="LiveId" clId="{99F98F3B-BCAB-4BE4-9602-C00286E73D65}" dt="2024-01-18T09:20:29.923" v="5508" actId="20577"/>
          <ac:spMkLst>
            <pc:docMk/>
            <pc:sldMk cId="3099011307" sldId="383"/>
            <ac:spMk id="3" creationId="{D8C90679-FEF3-9437-1137-B17232B58E9F}"/>
          </ac:spMkLst>
        </pc:spChg>
      </pc:sldChg>
      <pc:sldChg chg="addSp delSp modSp new mod">
        <pc:chgData name="Saba Khan" userId="3fdc9c037c36a393" providerId="LiveId" clId="{99F98F3B-BCAB-4BE4-9602-C00286E73D65}" dt="2024-01-15T04:49:41.911" v="3955" actId="20577"/>
        <pc:sldMkLst>
          <pc:docMk/>
          <pc:sldMk cId="3366269065" sldId="384"/>
        </pc:sldMkLst>
        <pc:spChg chg="mod">
          <ac:chgData name="Saba Khan" userId="3fdc9c037c36a393" providerId="LiveId" clId="{99F98F3B-BCAB-4BE4-9602-C00286E73D65}" dt="2024-01-12T04:28:17.860" v="2745"/>
          <ac:spMkLst>
            <pc:docMk/>
            <pc:sldMk cId="3366269065" sldId="384"/>
            <ac:spMk id="2" creationId="{EA8AAB32-2655-79A0-83B8-A0428E8FDBAE}"/>
          </ac:spMkLst>
        </pc:spChg>
        <pc:spChg chg="mod">
          <ac:chgData name="Saba Khan" userId="3fdc9c037c36a393" providerId="LiveId" clId="{99F98F3B-BCAB-4BE4-9602-C00286E73D65}" dt="2024-01-15T04:49:41.911" v="3955" actId="20577"/>
          <ac:spMkLst>
            <pc:docMk/>
            <pc:sldMk cId="3366269065" sldId="384"/>
            <ac:spMk id="3" creationId="{B31DFB04-E1AB-A42B-7FE5-BDC882FF069B}"/>
          </ac:spMkLst>
        </pc:spChg>
        <pc:spChg chg="add del">
          <ac:chgData name="Saba Khan" userId="3fdc9c037c36a393" providerId="LiveId" clId="{99F98F3B-BCAB-4BE4-9602-C00286E73D65}" dt="2024-01-12T04:28:07.552" v="2742" actId="22"/>
          <ac:spMkLst>
            <pc:docMk/>
            <pc:sldMk cId="3366269065" sldId="384"/>
            <ac:spMk id="5" creationId="{22C280D5-9D85-76D7-0270-BC94B2471A1B}"/>
          </ac:spMkLst>
        </pc:spChg>
      </pc:sldChg>
      <pc:sldChg chg="modSp new mod ord modShow">
        <pc:chgData name="Saba Khan" userId="3fdc9c037c36a393" providerId="LiveId" clId="{99F98F3B-BCAB-4BE4-9602-C00286E73D65}" dt="2024-01-15T01:14:39.011" v="3679" actId="729"/>
        <pc:sldMkLst>
          <pc:docMk/>
          <pc:sldMk cId="3262144278" sldId="385"/>
        </pc:sldMkLst>
        <pc:spChg chg="mod">
          <ac:chgData name="Saba Khan" userId="3fdc9c037c36a393" providerId="LiveId" clId="{99F98F3B-BCAB-4BE4-9602-C00286E73D65}" dt="2024-01-12T04:29:51.399" v="2759"/>
          <ac:spMkLst>
            <pc:docMk/>
            <pc:sldMk cId="3262144278" sldId="385"/>
            <ac:spMk id="2" creationId="{7324FF14-7D24-C82C-BABE-BE3F06F25DA9}"/>
          </ac:spMkLst>
        </pc:spChg>
      </pc:sldChg>
      <pc:sldChg chg="addSp delSp modSp new mod modClrScheme chgLayout">
        <pc:chgData name="Saba Khan" userId="3fdc9c037c36a393" providerId="LiveId" clId="{99F98F3B-BCAB-4BE4-9602-C00286E73D65}" dt="2024-01-12T04:30:47.675" v="2765" actId="1076"/>
        <pc:sldMkLst>
          <pc:docMk/>
          <pc:sldMk cId="1141515671" sldId="386"/>
        </pc:sldMkLst>
        <pc:spChg chg="del">
          <ac:chgData name="Saba Khan" userId="3fdc9c037c36a393" providerId="LiveId" clId="{99F98F3B-BCAB-4BE4-9602-C00286E73D65}" dt="2024-01-12T04:30:03.882" v="2762" actId="700"/>
          <ac:spMkLst>
            <pc:docMk/>
            <pc:sldMk cId="1141515671" sldId="386"/>
            <ac:spMk id="2" creationId="{856BB499-49E0-4A6E-4920-445CC62E76A8}"/>
          </ac:spMkLst>
        </pc:spChg>
        <pc:spChg chg="del">
          <ac:chgData name="Saba Khan" userId="3fdc9c037c36a393" providerId="LiveId" clId="{99F98F3B-BCAB-4BE4-9602-C00286E73D65}" dt="2024-01-12T04:30:03.882" v="2762" actId="700"/>
          <ac:spMkLst>
            <pc:docMk/>
            <pc:sldMk cId="1141515671" sldId="386"/>
            <ac:spMk id="3" creationId="{A15CA8E3-E61A-39E1-04D4-92CE3D2A5EC2}"/>
          </ac:spMkLst>
        </pc:spChg>
        <pc:picChg chg="add mod">
          <ac:chgData name="Saba Khan" userId="3fdc9c037c36a393" providerId="LiveId" clId="{99F98F3B-BCAB-4BE4-9602-C00286E73D65}" dt="2024-01-12T04:30:47.675" v="2765" actId="1076"/>
          <ac:picMkLst>
            <pc:docMk/>
            <pc:sldMk cId="1141515671" sldId="386"/>
            <ac:picMk id="5" creationId="{B431BB43-E0B2-407A-16AA-ADFB237D690D}"/>
          </ac:picMkLst>
        </pc:picChg>
      </pc:sldChg>
      <pc:sldChg chg="addSp new mod">
        <pc:chgData name="Saba Khan" userId="3fdc9c037c36a393" providerId="LiveId" clId="{99F98F3B-BCAB-4BE4-9602-C00286E73D65}" dt="2024-01-12T04:32:31.053" v="2767" actId="22"/>
        <pc:sldMkLst>
          <pc:docMk/>
          <pc:sldMk cId="3573707500" sldId="387"/>
        </pc:sldMkLst>
        <pc:picChg chg="add">
          <ac:chgData name="Saba Khan" userId="3fdc9c037c36a393" providerId="LiveId" clId="{99F98F3B-BCAB-4BE4-9602-C00286E73D65}" dt="2024-01-12T04:32:31.053" v="2767" actId="22"/>
          <ac:picMkLst>
            <pc:docMk/>
            <pc:sldMk cId="3573707500" sldId="387"/>
            <ac:picMk id="5" creationId="{EB340191-C7EB-79F1-37EB-D2501870CC20}"/>
          </ac:picMkLst>
        </pc:picChg>
      </pc:sldChg>
      <pc:sldChg chg="modSp new mod">
        <pc:chgData name="Saba Khan" userId="3fdc9c037c36a393" providerId="LiveId" clId="{99F98F3B-BCAB-4BE4-9602-C00286E73D65}" dt="2024-01-18T09:13:16.853" v="5438" actId="6549"/>
        <pc:sldMkLst>
          <pc:docMk/>
          <pc:sldMk cId="1753761895" sldId="388"/>
        </pc:sldMkLst>
        <pc:spChg chg="mod">
          <ac:chgData name="Saba Khan" userId="3fdc9c037c36a393" providerId="LiveId" clId="{99F98F3B-BCAB-4BE4-9602-C00286E73D65}" dt="2024-01-12T04:33:08.639" v="2769"/>
          <ac:spMkLst>
            <pc:docMk/>
            <pc:sldMk cId="1753761895" sldId="388"/>
            <ac:spMk id="2" creationId="{A42BF63A-913E-3090-DCCC-1CDFF805763D}"/>
          </ac:spMkLst>
        </pc:spChg>
        <pc:spChg chg="mod">
          <ac:chgData name="Saba Khan" userId="3fdc9c037c36a393" providerId="LiveId" clId="{99F98F3B-BCAB-4BE4-9602-C00286E73D65}" dt="2024-01-18T09:13:16.853" v="5438" actId="6549"/>
          <ac:spMkLst>
            <pc:docMk/>
            <pc:sldMk cId="1753761895" sldId="388"/>
            <ac:spMk id="3" creationId="{A6356133-62F9-D090-6DEB-B2964233F58E}"/>
          </ac:spMkLst>
        </pc:spChg>
      </pc:sldChg>
      <pc:sldChg chg="addSp delSp modSp new mod modClrScheme chgLayout">
        <pc:chgData name="Saba Khan" userId="3fdc9c037c36a393" providerId="LiveId" clId="{99F98F3B-BCAB-4BE4-9602-C00286E73D65}" dt="2024-01-15T04:47:47.856" v="3938" actId="14100"/>
        <pc:sldMkLst>
          <pc:docMk/>
          <pc:sldMk cId="814831307" sldId="389"/>
        </pc:sldMkLst>
        <pc:spChg chg="del">
          <ac:chgData name="Saba Khan" userId="3fdc9c037c36a393" providerId="LiveId" clId="{99F98F3B-BCAB-4BE4-9602-C00286E73D65}" dt="2024-01-12T04:33:47.182" v="2771" actId="700"/>
          <ac:spMkLst>
            <pc:docMk/>
            <pc:sldMk cId="814831307" sldId="389"/>
            <ac:spMk id="2" creationId="{135AAB5A-1F23-5188-E616-ED8350CA753F}"/>
          </ac:spMkLst>
        </pc:spChg>
        <pc:spChg chg="del">
          <ac:chgData name="Saba Khan" userId="3fdc9c037c36a393" providerId="LiveId" clId="{99F98F3B-BCAB-4BE4-9602-C00286E73D65}" dt="2024-01-12T04:33:47.182" v="2771" actId="700"/>
          <ac:spMkLst>
            <pc:docMk/>
            <pc:sldMk cId="814831307" sldId="389"/>
            <ac:spMk id="3" creationId="{99C203AA-3668-C9E7-879E-418E8C527D94}"/>
          </ac:spMkLst>
        </pc:spChg>
        <pc:picChg chg="add mod">
          <ac:chgData name="Saba Khan" userId="3fdc9c037c36a393" providerId="LiveId" clId="{99F98F3B-BCAB-4BE4-9602-C00286E73D65}" dt="2024-01-15T04:47:47.856" v="3938" actId="14100"/>
          <ac:picMkLst>
            <pc:docMk/>
            <pc:sldMk cId="814831307" sldId="389"/>
            <ac:picMk id="5" creationId="{346580F6-3EAC-A36C-B03D-530E4C58D384}"/>
          </ac:picMkLst>
        </pc:picChg>
      </pc:sldChg>
      <pc:sldChg chg="modSp new mod modNotesTx">
        <pc:chgData name="Saba Khan" userId="3fdc9c037c36a393" providerId="LiveId" clId="{99F98F3B-BCAB-4BE4-9602-C00286E73D65}" dt="2024-01-15T04:51:19.492" v="3961" actId="6549"/>
        <pc:sldMkLst>
          <pc:docMk/>
          <pc:sldMk cId="4044319319" sldId="390"/>
        </pc:sldMkLst>
        <pc:spChg chg="mod">
          <ac:chgData name="Saba Khan" userId="3fdc9c037c36a393" providerId="LiveId" clId="{99F98F3B-BCAB-4BE4-9602-C00286E73D65}" dt="2024-01-12T04:34:50.706" v="2775"/>
          <ac:spMkLst>
            <pc:docMk/>
            <pc:sldMk cId="4044319319" sldId="390"/>
            <ac:spMk id="2" creationId="{3ED4CAF9-41E8-11A4-B8C5-F2DEB486B86E}"/>
          </ac:spMkLst>
        </pc:spChg>
        <pc:spChg chg="mod">
          <ac:chgData name="Saba Khan" userId="3fdc9c037c36a393" providerId="LiveId" clId="{99F98F3B-BCAB-4BE4-9602-C00286E73D65}" dt="2024-01-15T04:51:19.492" v="3961" actId="6549"/>
          <ac:spMkLst>
            <pc:docMk/>
            <pc:sldMk cId="4044319319" sldId="390"/>
            <ac:spMk id="3" creationId="{97F493DA-78D8-D2DC-45C4-C23EC71BA185}"/>
          </ac:spMkLst>
        </pc:spChg>
      </pc:sldChg>
      <pc:sldChg chg="addSp delSp modSp new del mod modClrScheme chgLayout">
        <pc:chgData name="Saba Khan" userId="3fdc9c037c36a393" providerId="LiveId" clId="{99F98F3B-BCAB-4BE4-9602-C00286E73D65}" dt="2024-01-13T06:56:04.311" v="3080" actId="2696"/>
        <pc:sldMkLst>
          <pc:docMk/>
          <pc:sldMk cId="434766039" sldId="391"/>
        </pc:sldMkLst>
        <pc:spChg chg="del">
          <ac:chgData name="Saba Khan" userId="3fdc9c037c36a393" providerId="LiveId" clId="{99F98F3B-BCAB-4BE4-9602-C00286E73D65}" dt="2024-01-12T04:39:42.861" v="2796" actId="700"/>
          <ac:spMkLst>
            <pc:docMk/>
            <pc:sldMk cId="434766039" sldId="391"/>
            <ac:spMk id="2" creationId="{1FD340C9-8FA1-F73D-5961-14146D276566}"/>
          </ac:spMkLst>
        </pc:spChg>
        <pc:spChg chg="del">
          <ac:chgData name="Saba Khan" userId="3fdc9c037c36a393" providerId="LiveId" clId="{99F98F3B-BCAB-4BE4-9602-C00286E73D65}" dt="2024-01-12T04:39:42.861" v="2796" actId="700"/>
          <ac:spMkLst>
            <pc:docMk/>
            <pc:sldMk cId="434766039" sldId="391"/>
            <ac:spMk id="3" creationId="{5C35895C-6349-3D82-B6C4-2E48DCC3769F}"/>
          </ac:spMkLst>
        </pc:spChg>
        <pc:picChg chg="add del mod">
          <ac:chgData name="Saba Khan" userId="3fdc9c037c36a393" providerId="LiveId" clId="{99F98F3B-BCAB-4BE4-9602-C00286E73D65}" dt="2024-01-13T06:48:50.439" v="2954" actId="21"/>
          <ac:picMkLst>
            <pc:docMk/>
            <pc:sldMk cId="434766039" sldId="391"/>
            <ac:picMk id="5" creationId="{9297533C-6F20-6405-8A47-BFDDDC7789AD}"/>
          </ac:picMkLst>
        </pc:picChg>
      </pc:sldChg>
      <pc:sldChg chg="addSp delSp new mod ord modClrScheme chgLayout">
        <pc:chgData name="Saba Khan" userId="3fdc9c037c36a393" providerId="LiveId" clId="{99F98F3B-BCAB-4BE4-9602-C00286E73D65}" dt="2024-01-13T06:56:21.419" v="3082"/>
        <pc:sldMkLst>
          <pc:docMk/>
          <pc:sldMk cId="2592859478" sldId="392"/>
        </pc:sldMkLst>
        <pc:spChg chg="del">
          <ac:chgData name="Saba Khan" userId="3fdc9c037c36a393" providerId="LiveId" clId="{99F98F3B-BCAB-4BE4-9602-C00286E73D65}" dt="2024-01-12T04:43:14.408" v="2806" actId="700"/>
          <ac:spMkLst>
            <pc:docMk/>
            <pc:sldMk cId="2592859478" sldId="392"/>
            <ac:spMk id="2" creationId="{435E7536-7630-EC1A-57A7-0D234CD48974}"/>
          </ac:spMkLst>
        </pc:spChg>
        <pc:spChg chg="del">
          <ac:chgData name="Saba Khan" userId="3fdc9c037c36a393" providerId="LiveId" clId="{99F98F3B-BCAB-4BE4-9602-C00286E73D65}" dt="2024-01-12T04:43:14.408" v="2806" actId="700"/>
          <ac:spMkLst>
            <pc:docMk/>
            <pc:sldMk cId="2592859478" sldId="392"/>
            <ac:spMk id="3" creationId="{42E67970-8A40-DCFB-50DE-FD989AC3811E}"/>
          </ac:spMkLst>
        </pc:spChg>
        <pc:picChg chg="add">
          <ac:chgData name="Saba Khan" userId="3fdc9c037c36a393" providerId="LiveId" clId="{99F98F3B-BCAB-4BE4-9602-C00286E73D65}" dt="2024-01-12T04:43:10.631" v="2805" actId="22"/>
          <ac:picMkLst>
            <pc:docMk/>
            <pc:sldMk cId="2592859478" sldId="392"/>
            <ac:picMk id="5" creationId="{92E497B3-2E9F-9A3B-0631-3E0F83E78355}"/>
          </ac:picMkLst>
        </pc:picChg>
      </pc:sldChg>
      <pc:sldChg chg="addSp delSp modSp new mod modClrScheme chgLayout modNotesTx">
        <pc:chgData name="Saba Khan" userId="3fdc9c037c36a393" providerId="LiveId" clId="{99F98F3B-BCAB-4BE4-9602-C00286E73D65}" dt="2024-01-13T07:33:55.124" v="3576" actId="1076"/>
        <pc:sldMkLst>
          <pc:docMk/>
          <pc:sldMk cId="3867356089" sldId="393"/>
        </pc:sldMkLst>
        <pc:spChg chg="add mod">
          <ac:chgData name="Saba Khan" userId="3fdc9c037c36a393" providerId="LiveId" clId="{99F98F3B-BCAB-4BE4-9602-C00286E73D65}" dt="2024-01-13T06:34:02.846" v="2840"/>
          <ac:spMkLst>
            <pc:docMk/>
            <pc:sldMk cId="3867356089" sldId="393"/>
            <ac:spMk id="2" creationId="{C1E99896-7243-7E90-ED2C-B57BA38367A6}"/>
          </ac:spMkLst>
        </pc:spChg>
        <pc:spChg chg="add mod">
          <ac:chgData name="Saba Khan" userId="3fdc9c037c36a393" providerId="LiveId" clId="{99F98F3B-BCAB-4BE4-9602-C00286E73D65}" dt="2024-01-13T07:33:36.372" v="3572" actId="20577"/>
          <ac:spMkLst>
            <pc:docMk/>
            <pc:sldMk cId="3867356089" sldId="393"/>
            <ac:spMk id="3" creationId="{7FB7A60B-FE9C-A6F7-CD5F-D13930D2E5C5}"/>
          </ac:spMkLst>
        </pc:spChg>
        <pc:spChg chg="add del">
          <ac:chgData name="Saba Khan" userId="3fdc9c037c36a393" providerId="LiveId" clId="{99F98F3B-BCAB-4BE4-9602-C00286E73D65}" dt="2024-01-13T06:31:00.054" v="2830" actId="22"/>
          <ac:spMkLst>
            <pc:docMk/>
            <pc:sldMk cId="3867356089" sldId="393"/>
            <ac:spMk id="6" creationId="{F872D17F-C246-C0D2-2B82-B65872E2F07F}"/>
          </ac:spMkLst>
        </pc:spChg>
        <pc:spChg chg="add mod">
          <ac:chgData name="Saba Khan" userId="3fdc9c037c36a393" providerId="LiveId" clId="{99F98F3B-BCAB-4BE4-9602-C00286E73D65}" dt="2024-01-13T07:33:55.124" v="3576" actId="1076"/>
          <ac:spMkLst>
            <pc:docMk/>
            <pc:sldMk cId="3867356089" sldId="393"/>
            <ac:spMk id="8" creationId="{E5DF0B2F-DF64-B3A5-53E5-3DC4E8D8755D}"/>
          </ac:spMkLst>
        </pc:spChg>
        <pc:picChg chg="add mod">
          <ac:chgData name="Saba Khan" userId="3fdc9c037c36a393" providerId="LiveId" clId="{99F98F3B-BCAB-4BE4-9602-C00286E73D65}" dt="2024-01-13T07:33:48.833" v="3575" actId="14100"/>
          <ac:picMkLst>
            <pc:docMk/>
            <pc:sldMk cId="3867356089" sldId="393"/>
            <ac:picMk id="4" creationId="{4A03B0E8-3471-1B8E-7D5E-31AE53053D37}"/>
          </ac:picMkLst>
        </pc:picChg>
      </pc:sldChg>
      <pc:sldChg chg="addSp modSp new del mod modClrScheme chgLayout">
        <pc:chgData name="Saba Khan" userId="3fdc9c037c36a393" providerId="LiveId" clId="{99F98F3B-BCAB-4BE4-9602-C00286E73D65}" dt="2024-01-15T01:28:42.980" v="3756" actId="2696"/>
        <pc:sldMkLst>
          <pc:docMk/>
          <pc:sldMk cId="94351027" sldId="394"/>
        </pc:sldMkLst>
        <pc:spChg chg="add mod">
          <ac:chgData name="Saba Khan" userId="3fdc9c037c36a393" providerId="LiveId" clId="{99F98F3B-BCAB-4BE4-9602-C00286E73D65}" dt="2024-01-12T04:49:02.672" v="2815" actId="700"/>
          <ac:spMkLst>
            <pc:docMk/>
            <pc:sldMk cId="94351027" sldId="394"/>
            <ac:spMk id="2" creationId="{E20A8D0F-603E-0CA3-1F4A-E5ABA9980CE6}"/>
          </ac:spMkLst>
        </pc:spChg>
        <pc:spChg chg="add mod">
          <ac:chgData name="Saba Khan" userId="3fdc9c037c36a393" providerId="LiveId" clId="{99F98F3B-BCAB-4BE4-9602-C00286E73D65}" dt="2024-01-12T04:49:04.828" v="2816"/>
          <ac:spMkLst>
            <pc:docMk/>
            <pc:sldMk cId="94351027" sldId="394"/>
            <ac:spMk id="3" creationId="{DFFD5049-7627-35AD-48C1-FC9C50714481}"/>
          </ac:spMkLst>
        </pc:spChg>
      </pc:sldChg>
      <pc:sldChg chg="addSp delSp modSp new del mod">
        <pc:chgData name="Saba Khan" userId="3fdc9c037c36a393" providerId="LiveId" clId="{99F98F3B-BCAB-4BE4-9602-C00286E73D65}" dt="2024-01-15T01:28:45.897" v="3757" actId="2696"/>
        <pc:sldMkLst>
          <pc:docMk/>
          <pc:sldMk cId="842273936" sldId="395"/>
        </pc:sldMkLst>
        <pc:spChg chg="mod">
          <ac:chgData name="Saba Khan" userId="3fdc9c037c36a393" providerId="LiveId" clId="{99F98F3B-BCAB-4BE4-9602-C00286E73D65}" dt="2024-01-12T04:49:28.833" v="2818"/>
          <ac:spMkLst>
            <pc:docMk/>
            <pc:sldMk cId="842273936" sldId="395"/>
            <ac:spMk id="3" creationId="{941909FE-64E7-7453-8E08-D8D7C2E1808A}"/>
          </ac:spMkLst>
        </pc:spChg>
        <pc:picChg chg="add del mod">
          <ac:chgData name="Saba Khan" userId="3fdc9c037c36a393" providerId="LiveId" clId="{99F98F3B-BCAB-4BE4-9602-C00286E73D65}" dt="2024-01-15T01:19:27.550" v="3704" actId="21"/>
          <ac:picMkLst>
            <pc:docMk/>
            <pc:sldMk cId="842273936" sldId="395"/>
            <ac:picMk id="4" creationId="{80ED43F8-5F61-1EC6-8C77-58345EE7CA75}"/>
          </ac:picMkLst>
        </pc:picChg>
      </pc:sldChg>
      <pc:sldChg chg="modSp new mod modNotesTx">
        <pc:chgData name="Saba Khan" userId="3fdc9c037c36a393" providerId="LiveId" clId="{99F98F3B-BCAB-4BE4-9602-C00286E73D65}" dt="2024-01-13T06:59:56.960" v="3121" actId="947"/>
        <pc:sldMkLst>
          <pc:docMk/>
          <pc:sldMk cId="768847649" sldId="396"/>
        </pc:sldMkLst>
        <pc:spChg chg="mod">
          <ac:chgData name="Saba Khan" userId="3fdc9c037c36a393" providerId="LiveId" clId="{99F98F3B-BCAB-4BE4-9602-C00286E73D65}" dt="2024-01-13T06:41:32.726" v="2890"/>
          <ac:spMkLst>
            <pc:docMk/>
            <pc:sldMk cId="768847649" sldId="396"/>
            <ac:spMk id="2" creationId="{FD945F93-C008-D07F-6E69-DEBDE8DEE9BF}"/>
          </ac:spMkLst>
        </pc:spChg>
        <pc:spChg chg="mod">
          <ac:chgData name="Saba Khan" userId="3fdc9c037c36a393" providerId="LiveId" clId="{99F98F3B-BCAB-4BE4-9602-C00286E73D65}" dt="2024-01-13T06:59:56.960" v="3121" actId="947"/>
          <ac:spMkLst>
            <pc:docMk/>
            <pc:sldMk cId="768847649" sldId="396"/>
            <ac:spMk id="3" creationId="{FFF4D302-C0B9-62CC-B44A-4E78DF1508F7}"/>
          </ac:spMkLst>
        </pc:spChg>
      </pc:sldChg>
      <pc:sldChg chg="addSp delSp modSp new mod modClrScheme chgLayout">
        <pc:chgData name="Saba Khan" userId="3fdc9c037c36a393" providerId="LiveId" clId="{99F98F3B-BCAB-4BE4-9602-C00286E73D65}" dt="2024-01-13T06:55:52.656" v="3079" actId="1076"/>
        <pc:sldMkLst>
          <pc:docMk/>
          <pc:sldMk cId="3723555673" sldId="397"/>
        </pc:sldMkLst>
        <pc:spChg chg="del mod ord">
          <ac:chgData name="Saba Khan" userId="3fdc9c037c36a393" providerId="LiveId" clId="{99F98F3B-BCAB-4BE4-9602-C00286E73D65}" dt="2024-01-13T06:48:10.596" v="2940" actId="700"/>
          <ac:spMkLst>
            <pc:docMk/>
            <pc:sldMk cId="3723555673" sldId="397"/>
            <ac:spMk id="2" creationId="{47334779-A03D-64F4-8437-6DB15CBD388A}"/>
          </ac:spMkLst>
        </pc:spChg>
        <pc:spChg chg="del mod ord">
          <ac:chgData name="Saba Khan" userId="3fdc9c037c36a393" providerId="LiveId" clId="{99F98F3B-BCAB-4BE4-9602-C00286E73D65}" dt="2024-01-13T06:49:21.136" v="2956" actId="700"/>
          <ac:spMkLst>
            <pc:docMk/>
            <pc:sldMk cId="3723555673" sldId="397"/>
            <ac:spMk id="3" creationId="{3A4BE0D8-E5C5-9E6E-14EC-8A1A32DD5BE5}"/>
          </ac:spMkLst>
        </pc:spChg>
        <pc:spChg chg="add del mod ord">
          <ac:chgData name="Saba Khan" userId="3fdc9c037c36a393" providerId="LiveId" clId="{99F98F3B-BCAB-4BE4-9602-C00286E73D65}" dt="2024-01-13T06:49:21.136" v="2956" actId="700"/>
          <ac:spMkLst>
            <pc:docMk/>
            <pc:sldMk cId="3723555673" sldId="397"/>
            <ac:spMk id="4" creationId="{29F296F5-3B50-8788-6B58-F7F38CF2C299}"/>
          </ac:spMkLst>
        </pc:spChg>
        <pc:spChg chg="add mod ord">
          <ac:chgData name="Saba Khan" userId="3fdc9c037c36a393" providerId="LiveId" clId="{99F98F3B-BCAB-4BE4-9602-C00286E73D65}" dt="2024-01-13T06:55:52.656" v="3079" actId="1076"/>
          <ac:spMkLst>
            <pc:docMk/>
            <pc:sldMk cId="3723555673" sldId="397"/>
            <ac:spMk id="5" creationId="{D4192A1B-2E42-433B-0000-2F96C09BE6A3}"/>
          </ac:spMkLst>
        </pc:spChg>
        <pc:spChg chg="add mod ord">
          <ac:chgData name="Saba Khan" userId="3fdc9c037c36a393" providerId="LiveId" clId="{99F98F3B-BCAB-4BE4-9602-C00286E73D65}" dt="2024-01-13T06:50:46.374" v="2976" actId="1076"/>
          <ac:spMkLst>
            <pc:docMk/>
            <pc:sldMk cId="3723555673" sldId="397"/>
            <ac:spMk id="7" creationId="{D5D8CC73-15BB-8EC1-251F-3C114E8C07B0}"/>
          </ac:spMkLst>
        </pc:spChg>
        <pc:spChg chg="add del mod ord">
          <ac:chgData name="Saba Khan" userId="3fdc9c037c36a393" providerId="LiveId" clId="{99F98F3B-BCAB-4BE4-9602-C00286E73D65}" dt="2024-01-13T06:49:48.700" v="2962" actId="21"/>
          <ac:spMkLst>
            <pc:docMk/>
            <pc:sldMk cId="3723555673" sldId="397"/>
            <ac:spMk id="8" creationId="{E1812651-B2A6-3504-CB50-16B7C3A5AE09}"/>
          </ac:spMkLst>
        </pc:spChg>
        <pc:spChg chg="add del mod ord">
          <ac:chgData name="Saba Khan" userId="3fdc9c037c36a393" providerId="LiveId" clId="{99F98F3B-BCAB-4BE4-9602-C00286E73D65}" dt="2024-01-13T06:50:52.338" v="2977" actId="21"/>
          <ac:spMkLst>
            <pc:docMk/>
            <pc:sldMk cId="3723555673" sldId="397"/>
            <ac:spMk id="9" creationId="{8AED6A36-C642-6971-B6E3-8B987227CA4E}"/>
          </ac:spMkLst>
        </pc:spChg>
        <pc:spChg chg="add mod">
          <ac:chgData name="Saba Khan" userId="3fdc9c037c36a393" providerId="LiveId" clId="{99F98F3B-BCAB-4BE4-9602-C00286E73D65}" dt="2024-01-13T06:53:41.050" v="3029" actId="1076"/>
          <ac:spMkLst>
            <pc:docMk/>
            <pc:sldMk cId="3723555673" sldId="397"/>
            <ac:spMk id="10" creationId="{8C4301F7-9FE0-3332-8FD8-8AE16D0244FB}"/>
          </ac:spMkLst>
        </pc:spChg>
        <pc:spChg chg="add mod">
          <ac:chgData name="Saba Khan" userId="3fdc9c037c36a393" providerId="LiveId" clId="{99F98F3B-BCAB-4BE4-9602-C00286E73D65}" dt="2024-01-13T06:55:47.861" v="3078" actId="14100"/>
          <ac:spMkLst>
            <pc:docMk/>
            <pc:sldMk cId="3723555673" sldId="397"/>
            <ac:spMk id="11" creationId="{9AA54ED5-605F-EFE4-BC70-F3993578E369}"/>
          </ac:spMkLst>
        </pc:spChg>
        <pc:picChg chg="add mod">
          <ac:chgData name="Saba Khan" userId="3fdc9c037c36a393" providerId="LiveId" clId="{99F98F3B-BCAB-4BE4-9602-C00286E73D65}" dt="2024-01-13T06:55:25.152" v="3076" actId="1035"/>
          <ac:picMkLst>
            <pc:docMk/>
            <pc:sldMk cId="3723555673" sldId="397"/>
            <ac:picMk id="6" creationId="{36567990-CF08-3718-4AAA-FE1792A486D9}"/>
          </ac:picMkLst>
        </pc:picChg>
      </pc:sldChg>
      <pc:sldChg chg="addSp modSp new mod modNotesTx">
        <pc:chgData name="Saba Khan" userId="3fdc9c037c36a393" providerId="LiveId" clId="{99F98F3B-BCAB-4BE4-9602-C00286E73D65}" dt="2024-01-15T04:58:31.447" v="4056" actId="14100"/>
        <pc:sldMkLst>
          <pc:docMk/>
          <pc:sldMk cId="399347330" sldId="398"/>
        </pc:sldMkLst>
        <pc:spChg chg="mod">
          <ac:chgData name="Saba Khan" userId="3fdc9c037c36a393" providerId="LiveId" clId="{99F98F3B-BCAB-4BE4-9602-C00286E73D65}" dt="2024-01-15T01:29:48.382" v="3762" actId="27636"/>
          <ac:spMkLst>
            <pc:docMk/>
            <pc:sldMk cId="399347330" sldId="398"/>
            <ac:spMk id="2" creationId="{02A7211B-2698-9C5A-276F-B994A2795D64}"/>
          </ac:spMkLst>
        </pc:spChg>
        <pc:spChg chg="mod">
          <ac:chgData name="Saba Khan" userId="3fdc9c037c36a393" providerId="LiveId" clId="{99F98F3B-BCAB-4BE4-9602-C00286E73D65}" dt="2024-01-15T04:58:24.829" v="4055" actId="14100"/>
          <ac:spMkLst>
            <pc:docMk/>
            <pc:sldMk cId="399347330" sldId="398"/>
            <ac:spMk id="3" creationId="{A338EEC9-3349-3246-BAD6-BCA767E91D05}"/>
          </ac:spMkLst>
        </pc:spChg>
        <pc:picChg chg="add mod">
          <ac:chgData name="Saba Khan" userId="3fdc9c037c36a393" providerId="LiveId" clId="{99F98F3B-BCAB-4BE4-9602-C00286E73D65}" dt="2024-01-15T04:58:31.447" v="4056" actId="14100"/>
          <ac:picMkLst>
            <pc:docMk/>
            <pc:sldMk cId="399347330" sldId="398"/>
            <ac:picMk id="5" creationId="{F5C332CC-6B9F-B57C-805F-8EEC5DA61895}"/>
          </ac:picMkLst>
        </pc:picChg>
      </pc:sldChg>
      <pc:sldChg chg="modSp new mod modNotesTx">
        <pc:chgData name="Saba Khan" userId="3fdc9c037c36a393" providerId="LiveId" clId="{99F98F3B-BCAB-4BE4-9602-C00286E73D65}" dt="2024-01-15T04:59:44.460" v="4060"/>
        <pc:sldMkLst>
          <pc:docMk/>
          <pc:sldMk cId="3150212409" sldId="399"/>
        </pc:sldMkLst>
        <pc:spChg chg="mod">
          <ac:chgData name="Saba Khan" userId="3fdc9c037c36a393" providerId="LiveId" clId="{99F98F3B-BCAB-4BE4-9602-C00286E73D65}" dt="2024-01-13T07:08:54.776" v="3253"/>
          <ac:spMkLst>
            <pc:docMk/>
            <pc:sldMk cId="3150212409" sldId="399"/>
            <ac:spMk id="2" creationId="{734727C4-9FA4-60CA-6B3B-0BFC9EF22E83}"/>
          </ac:spMkLst>
        </pc:spChg>
        <pc:spChg chg="mod">
          <ac:chgData name="Saba Khan" userId="3fdc9c037c36a393" providerId="LiveId" clId="{99F98F3B-BCAB-4BE4-9602-C00286E73D65}" dt="2024-01-15T04:59:44.460" v="4060"/>
          <ac:spMkLst>
            <pc:docMk/>
            <pc:sldMk cId="3150212409" sldId="399"/>
            <ac:spMk id="3" creationId="{8A175641-6766-0A20-8967-B2C6EE02442F}"/>
          </ac:spMkLst>
        </pc:spChg>
      </pc:sldChg>
      <pc:sldChg chg="addSp delSp modSp new mod">
        <pc:chgData name="Saba Khan" userId="3fdc9c037c36a393" providerId="LiveId" clId="{99F98F3B-BCAB-4BE4-9602-C00286E73D65}" dt="2024-01-13T07:15:41.499" v="3371" actId="1076"/>
        <pc:sldMkLst>
          <pc:docMk/>
          <pc:sldMk cId="2257404122" sldId="400"/>
        </pc:sldMkLst>
        <pc:spChg chg="mod">
          <ac:chgData name="Saba Khan" userId="3fdc9c037c36a393" providerId="LiveId" clId="{99F98F3B-BCAB-4BE4-9602-C00286E73D65}" dt="2024-01-13T07:10:49.475" v="3311"/>
          <ac:spMkLst>
            <pc:docMk/>
            <pc:sldMk cId="2257404122" sldId="400"/>
            <ac:spMk id="2" creationId="{6BA2E655-A678-35AF-68DB-4D6137D158D9}"/>
          </ac:spMkLst>
        </pc:spChg>
        <pc:spChg chg="mod">
          <ac:chgData name="Saba Khan" userId="3fdc9c037c36a393" providerId="LiveId" clId="{99F98F3B-BCAB-4BE4-9602-C00286E73D65}" dt="2024-01-13T07:14:32.512" v="3365" actId="947"/>
          <ac:spMkLst>
            <pc:docMk/>
            <pc:sldMk cId="2257404122" sldId="400"/>
            <ac:spMk id="3" creationId="{A07260D5-0049-2726-1FC0-EC104A464225}"/>
          </ac:spMkLst>
        </pc:spChg>
        <pc:picChg chg="add del mod">
          <ac:chgData name="Saba Khan" userId="3fdc9c037c36a393" providerId="LiveId" clId="{99F98F3B-BCAB-4BE4-9602-C00286E73D65}" dt="2024-01-13T07:15:14.491" v="3369" actId="22"/>
          <ac:picMkLst>
            <pc:docMk/>
            <pc:sldMk cId="2257404122" sldId="400"/>
            <ac:picMk id="5" creationId="{D0210942-EBD2-2CF7-9A95-316666452BAB}"/>
          </ac:picMkLst>
        </pc:picChg>
        <pc:picChg chg="add mod">
          <ac:chgData name="Saba Khan" userId="3fdc9c037c36a393" providerId="LiveId" clId="{99F98F3B-BCAB-4BE4-9602-C00286E73D65}" dt="2024-01-13T07:15:41.499" v="3371" actId="1076"/>
          <ac:picMkLst>
            <pc:docMk/>
            <pc:sldMk cId="2257404122" sldId="400"/>
            <ac:picMk id="7" creationId="{85F93697-62EA-DB7B-9620-879FF9DA319A}"/>
          </ac:picMkLst>
        </pc:picChg>
      </pc:sldChg>
      <pc:sldChg chg="addSp delSp modSp new mod modClrScheme chgLayout modNotesTx">
        <pc:chgData name="Saba Khan" userId="3fdc9c037c36a393" providerId="LiveId" clId="{99F98F3B-BCAB-4BE4-9602-C00286E73D65}" dt="2024-01-13T07:22:51.041" v="3445" actId="20577"/>
        <pc:sldMkLst>
          <pc:docMk/>
          <pc:sldMk cId="4041113444" sldId="401"/>
        </pc:sldMkLst>
        <pc:spChg chg="del mod ord">
          <ac:chgData name="Saba Khan" userId="3fdc9c037c36a393" providerId="LiveId" clId="{99F98F3B-BCAB-4BE4-9602-C00286E73D65}" dt="2024-01-13T07:17:13.309" v="3373" actId="700"/>
          <ac:spMkLst>
            <pc:docMk/>
            <pc:sldMk cId="4041113444" sldId="401"/>
            <ac:spMk id="2" creationId="{32DBCABC-65BD-1BF1-CA13-86C05F8AAF1A}"/>
          </ac:spMkLst>
        </pc:spChg>
        <pc:spChg chg="del mod ord">
          <ac:chgData name="Saba Khan" userId="3fdc9c037c36a393" providerId="LiveId" clId="{99F98F3B-BCAB-4BE4-9602-C00286E73D65}" dt="2024-01-13T07:17:13.309" v="3373" actId="700"/>
          <ac:spMkLst>
            <pc:docMk/>
            <pc:sldMk cId="4041113444" sldId="401"/>
            <ac:spMk id="3" creationId="{A942B1B2-6904-DFFA-084C-69FAABBDA982}"/>
          </ac:spMkLst>
        </pc:spChg>
        <pc:spChg chg="del">
          <ac:chgData name="Saba Khan" userId="3fdc9c037c36a393" providerId="LiveId" clId="{99F98F3B-BCAB-4BE4-9602-C00286E73D65}" dt="2024-01-13T07:17:13.309" v="3373" actId="700"/>
          <ac:spMkLst>
            <pc:docMk/>
            <pc:sldMk cId="4041113444" sldId="401"/>
            <ac:spMk id="4" creationId="{A078E418-890F-ABC5-E9D9-BB6D52AE821F}"/>
          </ac:spMkLst>
        </pc:spChg>
        <pc:spChg chg="add mod ord">
          <ac:chgData name="Saba Khan" userId="3fdc9c037c36a393" providerId="LiveId" clId="{99F98F3B-BCAB-4BE4-9602-C00286E73D65}" dt="2024-01-13T07:17:26.406" v="3376" actId="6549"/>
          <ac:spMkLst>
            <pc:docMk/>
            <pc:sldMk cId="4041113444" sldId="401"/>
            <ac:spMk id="5" creationId="{3E540D9A-108B-6B71-AEA1-F794695F62A9}"/>
          </ac:spMkLst>
        </pc:spChg>
        <pc:spChg chg="add mod ord">
          <ac:chgData name="Saba Khan" userId="3fdc9c037c36a393" providerId="LiveId" clId="{99F98F3B-BCAB-4BE4-9602-C00286E73D65}" dt="2024-01-13T07:22:51.041" v="3445" actId="20577"/>
          <ac:spMkLst>
            <pc:docMk/>
            <pc:sldMk cId="4041113444" sldId="401"/>
            <ac:spMk id="6" creationId="{E7F9119F-5D36-9F3E-620C-09873EE1FD59}"/>
          </ac:spMkLst>
        </pc:spChg>
      </pc:sldChg>
      <pc:sldChg chg="modSp new mod modNotesTx">
        <pc:chgData name="Saba Khan" userId="3fdc9c037c36a393" providerId="LiveId" clId="{99F98F3B-BCAB-4BE4-9602-C00286E73D65}" dt="2024-01-15T04:52:59.873" v="3964" actId="6549"/>
        <pc:sldMkLst>
          <pc:docMk/>
          <pc:sldMk cId="540810603" sldId="402"/>
        </pc:sldMkLst>
        <pc:spChg chg="mod">
          <ac:chgData name="Saba Khan" userId="3fdc9c037c36a393" providerId="LiveId" clId="{99F98F3B-BCAB-4BE4-9602-C00286E73D65}" dt="2024-01-13T07:23:21.450" v="3448" actId="20577"/>
          <ac:spMkLst>
            <pc:docMk/>
            <pc:sldMk cId="540810603" sldId="402"/>
            <ac:spMk id="2" creationId="{507B1F99-C52F-310A-0928-6A4F3B8DCAC8}"/>
          </ac:spMkLst>
        </pc:spChg>
        <pc:spChg chg="mod">
          <ac:chgData name="Saba Khan" userId="3fdc9c037c36a393" providerId="LiveId" clId="{99F98F3B-BCAB-4BE4-9602-C00286E73D65}" dt="2024-01-15T04:52:59.873" v="3964" actId="6549"/>
          <ac:spMkLst>
            <pc:docMk/>
            <pc:sldMk cId="540810603" sldId="402"/>
            <ac:spMk id="3" creationId="{DDBA84B6-159E-4D9A-F40F-B998F8CF903A}"/>
          </ac:spMkLst>
        </pc:spChg>
      </pc:sldChg>
      <pc:sldChg chg="modSp new add del mod">
        <pc:chgData name="Saba Khan" userId="3fdc9c037c36a393" providerId="LiveId" clId="{99F98F3B-BCAB-4BE4-9602-C00286E73D65}" dt="2024-01-15T04:56:59.051" v="4046"/>
        <pc:sldMkLst>
          <pc:docMk/>
          <pc:sldMk cId="978082301" sldId="403"/>
        </pc:sldMkLst>
        <pc:spChg chg="mod">
          <ac:chgData name="Saba Khan" userId="3fdc9c037c36a393" providerId="LiveId" clId="{99F98F3B-BCAB-4BE4-9602-C00286E73D65}" dt="2024-01-15T04:56:59.051" v="4046"/>
          <ac:spMkLst>
            <pc:docMk/>
            <pc:sldMk cId="978082301" sldId="403"/>
            <ac:spMk id="2" creationId="{14CED702-1FA9-930A-ED8B-CB0CDB2878D9}"/>
          </ac:spMkLst>
        </pc:spChg>
        <pc:spChg chg="mod">
          <ac:chgData name="Saba Khan" userId="3fdc9c037c36a393" providerId="LiveId" clId="{99F98F3B-BCAB-4BE4-9602-C00286E73D65}" dt="2024-01-15T04:56:45.861" v="4044"/>
          <ac:spMkLst>
            <pc:docMk/>
            <pc:sldMk cId="978082301" sldId="403"/>
            <ac:spMk id="3" creationId="{B7106D7C-08B9-59AB-DC6C-D34A802539FF}"/>
          </ac:spMkLst>
        </pc:spChg>
      </pc:sldChg>
      <pc:sldChg chg="modSp new mod">
        <pc:chgData name="Saba Khan" userId="3fdc9c037c36a393" providerId="LiveId" clId="{99F98F3B-BCAB-4BE4-9602-C00286E73D65}" dt="2024-01-15T05:40:58.090" v="4342" actId="6549"/>
        <pc:sldMkLst>
          <pc:docMk/>
          <pc:sldMk cId="3969905510" sldId="404"/>
        </pc:sldMkLst>
        <pc:spChg chg="mod">
          <ac:chgData name="Saba Khan" userId="3fdc9c037c36a393" providerId="LiveId" clId="{99F98F3B-BCAB-4BE4-9602-C00286E73D65}" dt="2024-01-15T05:17:06.826" v="4251" actId="6549"/>
          <ac:spMkLst>
            <pc:docMk/>
            <pc:sldMk cId="3969905510" sldId="404"/>
            <ac:spMk id="2" creationId="{7219E682-6D61-A942-E8BD-C1BD2A95CEB7}"/>
          </ac:spMkLst>
        </pc:spChg>
        <pc:spChg chg="mod">
          <ac:chgData name="Saba Khan" userId="3fdc9c037c36a393" providerId="LiveId" clId="{99F98F3B-BCAB-4BE4-9602-C00286E73D65}" dt="2024-01-15T05:40:58.090" v="4342" actId="6549"/>
          <ac:spMkLst>
            <pc:docMk/>
            <pc:sldMk cId="3969905510" sldId="404"/>
            <ac:spMk id="3" creationId="{4C361334-5006-5787-A79B-AE0CE74C0EC3}"/>
          </ac:spMkLst>
        </pc:spChg>
      </pc:sldChg>
      <pc:sldChg chg="addSp delSp modSp new mod modClrScheme chgLayout">
        <pc:chgData name="Saba Khan" userId="3fdc9c037c36a393" providerId="LiveId" clId="{99F98F3B-BCAB-4BE4-9602-C00286E73D65}" dt="2024-01-15T05:43:30.664" v="4364" actId="1076"/>
        <pc:sldMkLst>
          <pc:docMk/>
          <pc:sldMk cId="3643244143" sldId="405"/>
        </pc:sldMkLst>
        <pc:spChg chg="del">
          <ac:chgData name="Saba Khan" userId="3fdc9c037c36a393" providerId="LiveId" clId="{99F98F3B-BCAB-4BE4-9602-C00286E73D65}" dt="2024-01-15T05:43:23.416" v="4363" actId="700"/>
          <ac:spMkLst>
            <pc:docMk/>
            <pc:sldMk cId="3643244143" sldId="405"/>
            <ac:spMk id="2" creationId="{65AE4EE4-791A-8B43-9CC2-55FB4DA05228}"/>
          </ac:spMkLst>
        </pc:spChg>
        <pc:spChg chg="del">
          <ac:chgData name="Saba Khan" userId="3fdc9c037c36a393" providerId="LiveId" clId="{99F98F3B-BCAB-4BE4-9602-C00286E73D65}" dt="2024-01-15T05:43:23.416" v="4363" actId="700"/>
          <ac:spMkLst>
            <pc:docMk/>
            <pc:sldMk cId="3643244143" sldId="405"/>
            <ac:spMk id="3" creationId="{EA7658B1-539D-99D1-ECBC-B130EE46523C}"/>
          </ac:spMkLst>
        </pc:spChg>
        <pc:picChg chg="add mod">
          <ac:chgData name="Saba Khan" userId="3fdc9c037c36a393" providerId="LiveId" clId="{99F98F3B-BCAB-4BE4-9602-C00286E73D65}" dt="2024-01-15T05:43:30.664" v="4364" actId="1076"/>
          <ac:picMkLst>
            <pc:docMk/>
            <pc:sldMk cId="3643244143" sldId="405"/>
            <ac:picMk id="5" creationId="{09063F0B-4585-3698-02A5-A759BD540034}"/>
          </ac:picMkLst>
        </pc:picChg>
      </pc:sldChg>
      <pc:sldChg chg="modSp new mod ord">
        <pc:chgData name="Saba Khan" userId="3fdc9c037c36a393" providerId="LiveId" clId="{99F98F3B-BCAB-4BE4-9602-C00286E73D65}" dt="2024-01-15T05:38:14.082" v="4306" actId="20577"/>
        <pc:sldMkLst>
          <pc:docMk/>
          <pc:sldMk cId="159922366" sldId="406"/>
        </pc:sldMkLst>
        <pc:spChg chg="mod">
          <ac:chgData name="Saba Khan" userId="3fdc9c037c36a393" providerId="LiveId" clId="{99F98F3B-BCAB-4BE4-9602-C00286E73D65}" dt="2024-01-15T05:16:14.033" v="4241" actId="20577"/>
          <ac:spMkLst>
            <pc:docMk/>
            <pc:sldMk cId="159922366" sldId="406"/>
            <ac:spMk id="2" creationId="{E4C21105-521F-B701-0FC5-831C0E69DA71}"/>
          </ac:spMkLst>
        </pc:spChg>
        <pc:spChg chg="mod">
          <ac:chgData name="Saba Khan" userId="3fdc9c037c36a393" providerId="LiveId" clId="{99F98F3B-BCAB-4BE4-9602-C00286E73D65}" dt="2024-01-15T05:38:14.082" v="4306" actId="20577"/>
          <ac:spMkLst>
            <pc:docMk/>
            <pc:sldMk cId="159922366" sldId="406"/>
            <ac:spMk id="3" creationId="{A63507D2-DB4A-EC3C-6091-777E2A01883C}"/>
          </ac:spMkLst>
        </pc:spChg>
      </pc:sldChg>
      <pc:sldChg chg="addSp delSp modSp new mod modClrScheme chgLayout">
        <pc:chgData name="Saba Khan" userId="3fdc9c037c36a393" providerId="LiveId" clId="{99F98F3B-BCAB-4BE4-9602-C00286E73D65}" dt="2024-01-15T05:41:57.603" v="4360" actId="1038"/>
        <pc:sldMkLst>
          <pc:docMk/>
          <pc:sldMk cId="262995547" sldId="407"/>
        </pc:sldMkLst>
        <pc:spChg chg="del">
          <ac:chgData name="Saba Khan" userId="3fdc9c037c36a393" providerId="LiveId" clId="{99F98F3B-BCAB-4BE4-9602-C00286E73D65}" dt="2024-01-15T05:41:48.185" v="4344" actId="700"/>
          <ac:spMkLst>
            <pc:docMk/>
            <pc:sldMk cId="262995547" sldId="407"/>
            <ac:spMk id="2" creationId="{288E0533-25A6-225F-FE8B-B6E6C1E7BC72}"/>
          </ac:spMkLst>
        </pc:spChg>
        <pc:spChg chg="del">
          <ac:chgData name="Saba Khan" userId="3fdc9c037c36a393" providerId="LiveId" clId="{99F98F3B-BCAB-4BE4-9602-C00286E73D65}" dt="2024-01-15T05:41:48.185" v="4344" actId="700"/>
          <ac:spMkLst>
            <pc:docMk/>
            <pc:sldMk cId="262995547" sldId="407"/>
            <ac:spMk id="3" creationId="{CC55FC7C-09C2-4AB8-E394-99F511EEFDFF}"/>
          </ac:spMkLst>
        </pc:spChg>
        <pc:picChg chg="add mod">
          <ac:chgData name="Saba Khan" userId="3fdc9c037c36a393" providerId="LiveId" clId="{99F98F3B-BCAB-4BE4-9602-C00286E73D65}" dt="2024-01-15T05:41:57.603" v="4360" actId="1038"/>
          <ac:picMkLst>
            <pc:docMk/>
            <pc:sldMk cId="262995547" sldId="407"/>
            <ac:picMk id="5" creationId="{723C5B87-C1B1-45F9-D4BD-93B45AC4E1F7}"/>
          </ac:picMkLst>
        </pc:picChg>
      </pc:sldChg>
      <pc:sldChg chg="addSp delSp modSp new mod modClrScheme chgLayout modNotesTx">
        <pc:chgData name="Saba Khan" userId="3fdc9c037c36a393" providerId="LiveId" clId="{99F98F3B-BCAB-4BE4-9602-C00286E73D65}" dt="2024-01-15T07:29:02.681" v="5366" actId="14100"/>
        <pc:sldMkLst>
          <pc:docMk/>
          <pc:sldMk cId="3935055613" sldId="408"/>
        </pc:sldMkLst>
        <pc:spChg chg="add mod ord">
          <ac:chgData name="Saba Khan" userId="3fdc9c037c36a393" providerId="LiveId" clId="{99F98F3B-BCAB-4BE4-9602-C00286E73D65}" dt="2024-01-15T07:28:54.893" v="5364" actId="14100"/>
          <ac:spMkLst>
            <pc:docMk/>
            <pc:sldMk cId="3935055613" sldId="408"/>
            <ac:spMk id="2" creationId="{14082C39-4894-2F5B-7639-1960A1BEF93E}"/>
          </ac:spMkLst>
        </pc:spChg>
        <pc:spChg chg="add del mod">
          <ac:chgData name="Saba Khan" userId="3fdc9c037c36a393" providerId="LiveId" clId="{99F98F3B-BCAB-4BE4-9602-C00286E73D65}" dt="2024-01-15T07:27:43.459" v="5357"/>
          <ac:spMkLst>
            <pc:docMk/>
            <pc:sldMk cId="3935055613" sldId="408"/>
            <ac:spMk id="3" creationId="{A625918F-6FC6-8A7D-F43C-77BB830A7F40}"/>
          </ac:spMkLst>
        </pc:spChg>
        <pc:picChg chg="add mod ord">
          <ac:chgData name="Saba Khan" userId="3fdc9c037c36a393" providerId="LiveId" clId="{99F98F3B-BCAB-4BE4-9602-C00286E73D65}" dt="2024-01-15T07:29:02.681" v="5366" actId="14100"/>
          <ac:picMkLst>
            <pc:docMk/>
            <pc:sldMk cId="3935055613" sldId="408"/>
            <ac:picMk id="5" creationId="{34F70496-8241-400F-5EFA-B0A3E00A8A8A}"/>
          </ac:picMkLst>
        </pc:picChg>
      </pc:sldChg>
      <pc:sldChg chg="modSp new mod">
        <pc:chgData name="Saba Khan" userId="3fdc9c037c36a393" providerId="LiveId" clId="{99F98F3B-BCAB-4BE4-9602-C00286E73D65}" dt="2024-01-15T06:09:03.267" v="4668" actId="20577"/>
        <pc:sldMkLst>
          <pc:docMk/>
          <pc:sldMk cId="3413790428" sldId="409"/>
        </pc:sldMkLst>
        <pc:spChg chg="mod">
          <ac:chgData name="Saba Khan" userId="3fdc9c037c36a393" providerId="LiveId" clId="{99F98F3B-BCAB-4BE4-9602-C00286E73D65}" dt="2024-01-15T05:52:10.034" v="4388" actId="6549"/>
          <ac:spMkLst>
            <pc:docMk/>
            <pc:sldMk cId="3413790428" sldId="409"/>
            <ac:spMk id="2" creationId="{8727AB92-CE9C-FCFB-BEFE-B1267BDF4834}"/>
          </ac:spMkLst>
        </pc:spChg>
        <pc:spChg chg="mod">
          <ac:chgData name="Saba Khan" userId="3fdc9c037c36a393" providerId="LiveId" clId="{99F98F3B-BCAB-4BE4-9602-C00286E73D65}" dt="2024-01-15T06:09:03.267" v="4668" actId="20577"/>
          <ac:spMkLst>
            <pc:docMk/>
            <pc:sldMk cId="3413790428" sldId="409"/>
            <ac:spMk id="3" creationId="{F90FECD3-29EC-ED07-1B1A-8ABA27145094}"/>
          </ac:spMkLst>
        </pc:spChg>
      </pc:sldChg>
      <pc:sldChg chg="modSp new mod">
        <pc:chgData name="Saba Khan" userId="3fdc9c037c36a393" providerId="LiveId" clId="{99F98F3B-BCAB-4BE4-9602-C00286E73D65}" dt="2024-01-15T07:31:36.022" v="5394" actId="20577"/>
        <pc:sldMkLst>
          <pc:docMk/>
          <pc:sldMk cId="2140037337" sldId="410"/>
        </pc:sldMkLst>
        <pc:spChg chg="mod">
          <ac:chgData name="Saba Khan" userId="3fdc9c037c36a393" providerId="LiveId" clId="{99F98F3B-BCAB-4BE4-9602-C00286E73D65}" dt="2024-01-15T05:54:46.409" v="4445" actId="20577"/>
          <ac:spMkLst>
            <pc:docMk/>
            <pc:sldMk cId="2140037337" sldId="410"/>
            <ac:spMk id="2" creationId="{19AF1F4B-D4E5-3B0E-7A0B-074CAFB08083}"/>
          </ac:spMkLst>
        </pc:spChg>
        <pc:spChg chg="mod">
          <ac:chgData name="Saba Khan" userId="3fdc9c037c36a393" providerId="LiveId" clId="{99F98F3B-BCAB-4BE4-9602-C00286E73D65}" dt="2024-01-15T07:31:36.022" v="5394" actId="20577"/>
          <ac:spMkLst>
            <pc:docMk/>
            <pc:sldMk cId="2140037337" sldId="410"/>
            <ac:spMk id="3" creationId="{77AEB81D-0562-E64F-826F-0E5AF6B969F8}"/>
          </ac:spMkLst>
        </pc:spChg>
      </pc:sldChg>
      <pc:sldChg chg="modSp new mod">
        <pc:chgData name="Saba Khan" userId="3fdc9c037c36a393" providerId="LiveId" clId="{99F98F3B-BCAB-4BE4-9602-C00286E73D65}" dt="2024-01-15T06:05:40.308" v="4627" actId="20577"/>
        <pc:sldMkLst>
          <pc:docMk/>
          <pc:sldMk cId="3565934932" sldId="411"/>
        </pc:sldMkLst>
        <pc:spChg chg="mod">
          <ac:chgData name="Saba Khan" userId="3fdc9c037c36a393" providerId="LiveId" clId="{99F98F3B-BCAB-4BE4-9602-C00286E73D65}" dt="2024-01-15T05:54:58.684" v="4447" actId="20577"/>
          <ac:spMkLst>
            <pc:docMk/>
            <pc:sldMk cId="3565934932" sldId="411"/>
            <ac:spMk id="2" creationId="{0572C6FC-F7B7-3DD5-65B5-42A2FC449AF9}"/>
          </ac:spMkLst>
        </pc:spChg>
        <pc:spChg chg="mod">
          <ac:chgData name="Saba Khan" userId="3fdc9c037c36a393" providerId="LiveId" clId="{99F98F3B-BCAB-4BE4-9602-C00286E73D65}" dt="2024-01-15T06:05:40.308" v="4627" actId="20577"/>
          <ac:spMkLst>
            <pc:docMk/>
            <pc:sldMk cId="3565934932" sldId="411"/>
            <ac:spMk id="3" creationId="{D24803E5-2522-0C06-AF9D-D529B566F092}"/>
          </ac:spMkLst>
        </pc:spChg>
      </pc:sldChg>
      <pc:sldChg chg="addSp delSp modSp new mod">
        <pc:chgData name="Saba Khan" userId="3fdc9c037c36a393" providerId="LiveId" clId="{99F98F3B-BCAB-4BE4-9602-C00286E73D65}" dt="2024-01-15T07:30:35.916" v="5368" actId="6549"/>
        <pc:sldMkLst>
          <pc:docMk/>
          <pc:sldMk cId="1669245843" sldId="412"/>
        </pc:sldMkLst>
        <pc:spChg chg="mod">
          <ac:chgData name="Saba Khan" userId="3fdc9c037c36a393" providerId="LiveId" clId="{99F98F3B-BCAB-4BE4-9602-C00286E73D65}" dt="2024-01-15T05:55:29.656" v="4453" actId="6549"/>
          <ac:spMkLst>
            <pc:docMk/>
            <pc:sldMk cId="1669245843" sldId="412"/>
            <ac:spMk id="2" creationId="{3B83819A-8E01-9D86-B88B-D23933D31F1C}"/>
          </ac:spMkLst>
        </pc:spChg>
        <pc:spChg chg="mod">
          <ac:chgData name="Saba Khan" userId="3fdc9c037c36a393" providerId="LiveId" clId="{99F98F3B-BCAB-4BE4-9602-C00286E73D65}" dt="2024-01-15T07:30:35.916" v="5368" actId="6549"/>
          <ac:spMkLst>
            <pc:docMk/>
            <pc:sldMk cId="1669245843" sldId="412"/>
            <ac:spMk id="3" creationId="{7290A654-D1FE-54A7-6C81-544CB20E12D3}"/>
          </ac:spMkLst>
        </pc:spChg>
        <pc:spChg chg="add del">
          <ac:chgData name="Saba Khan" userId="3fdc9c037c36a393" providerId="LiveId" clId="{99F98F3B-BCAB-4BE4-9602-C00286E73D65}" dt="2024-01-15T05:55:10.328" v="4450" actId="22"/>
          <ac:spMkLst>
            <pc:docMk/>
            <pc:sldMk cId="1669245843" sldId="412"/>
            <ac:spMk id="5" creationId="{6D360DB5-17EE-ED76-D93C-AB2E86406B23}"/>
          </ac:spMkLst>
        </pc:spChg>
      </pc:sldChg>
      <pc:sldChg chg="modSp new mod modNotesTx">
        <pc:chgData name="Saba Khan" userId="3fdc9c037c36a393" providerId="LiveId" clId="{99F98F3B-BCAB-4BE4-9602-C00286E73D65}" dt="2024-01-15T06:50:27.753" v="5224" actId="20577"/>
        <pc:sldMkLst>
          <pc:docMk/>
          <pc:sldMk cId="1782204287" sldId="413"/>
        </pc:sldMkLst>
        <pc:spChg chg="mod">
          <ac:chgData name="Saba Khan" userId="3fdc9c037c36a393" providerId="LiveId" clId="{99F98F3B-BCAB-4BE4-9602-C00286E73D65}" dt="2024-01-15T06:42:19.478" v="5123"/>
          <ac:spMkLst>
            <pc:docMk/>
            <pc:sldMk cId="1782204287" sldId="413"/>
            <ac:spMk id="2" creationId="{C8B832C2-5324-C1A6-A94D-8EF2C433DCEC}"/>
          </ac:spMkLst>
        </pc:spChg>
        <pc:spChg chg="mod">
          <ac:chgData name="Saba Khan" userId="3fdc9c037c36a393" providerId="LiveId" clId="{99F98F3B-BCAB-4BE4-9602-C00286E73D65}" dt="2024-01-15T06:50:27.753" v="5224" actId="20577"/>
          <ac:spMkLst>
            <pc:docMk/>
            <pc:sldMk cId="1782204287" sldId="413"/>
            <ac:spMk id="3" creationId="{D3503CE4-0F3A-12DA-10DE-8141531E267C}"/>
          </ac:spMkLst>
        </pc:spChg>
      </pc:sldChg>
      <pc:sldChg chg="modSp new mod modNotesTx">
        <pc:chgData name="Saba Khan" userId="3fdc9c037c36a393" providerId="LiveId" clId="{99F98F3B-BCAB-4BE4-9602-C00286E73D65}" dt="2024-01-15T06:56:04.112" v="5276"/>
        <pc:sldMkLst>
          <pc:docMk/>
          <pc:sldMk cId="1998711831" sldId="414"/>
        </pc:sldMkLst>
        <pc:spChg chg="mod">
          <ac:chgData name="Saba Khan" userId="3fdc9c037c36a393" providerId="LiveId" clId="{99F98F3B-BCAB-4BE4-9602-C00286E73D65}" dt="2024-01-15T06:52:44.300" v="5230" actId="6549"/>
          <ac:spMkLst>
            <pc:docMk/>
            <pc:sldMk cId="1998711831" sldId="414"/>
            <ac:spMk id="2" creationId="{449F41A0-1358-5E16-A08B-E064C7465B29}"/>
          </ac:spMkLst>
        </pc:spChg>
        <pc:spChg chg="mod">
          <ac:chgData name="Saba Khan" userId="3fdc9c037c36a393" providerId="LiveId" clId="{99F98F3B-BCAB-4BE4-9602-C00286E73D65}" dt="2024-01-15T06:56:01.334" v="5275" actId="21"/>
          <ac:spMkLst>
            <pc:docMk/>
            <pc:sldMk cId="1998711831" sldId="414"/>
            <ac:spMk id="3" creationId="{470DE991-668F-BD8F-2EBA-D2F74E22D3DD}"/>
          </ac:spMkLst>
        </pc:spChg>
      </pc:sldChg>
      <pc:sldChg chg="new del">
        <pc:chgData name="Saba Khan" userId="3fdc9c037c36a393" providerId="LiveId" clId="{99F98F3B-BCAB-4BE4-9602-C00286E73D65}" dt="2024-01-15T07:09:27.122" v="5356" actId="2696"/>
        <pc:sldMkLst>
          <pc:docMk/>
          <pc:sldMk cId="1181380989" sldId="415"/>
        </pc:sldMkLst>
      </pc:sldChg>
      <pc:sldChg chg="addSp modSp new mod modClrScheme chgLayout">
        <pc:chgData name="Saba Khan" userId="3fdc9c037c36a393" providerId="LiveId" clId="{99F98F3B-BCAB-4BE4-9602-C00286E73D65}" dt="2024-01-15T07:00:08.580" v="5339" actId="14100"/>
        <pc:sldMkLst>
          <pc:docMk/>
          <pc:sldMk cId="1561490282" sldId="416"/>
        </pc:sldMkLst>
        <pc:spChg chg="add mod">
          <ac:chgData name="Saba Khan" userId="3fdc9c037c36a393" providerId="LiveId" clId="{99F98F3B-BCAB-4BE4-9602-C00286E73D65}" dt="2024-01-15T07:00:08.580" v="5339" actId="14100"/>
          <ac:spMkLst>
            <pc:docMk/>
            <pc:sldMk cId="1561490282" sldId="416"/>
            <ac:spMk id="2" creationId="{018D5BFC-4A9C-8508-56A0-6DF80D1F244E}"/>
          </ac:spMkLst>
        </pc:spChg>
      </pc:sldChg>
      <pc:sldChg chg="addSp delSp modSp new mod ord modClrScheme chgLayout">
        <pc:chgData name="Saba Khan" userId="3fdc9c037c36a393" providerId="LiveId" clId="{99F98F3B-BCAB-4BE4-9602-C00286E73D65}" dt="2024-01-15T07:08:38.454" v="5355"/>
        <pc:sldMkLst>
          <pc:docMk/>
          <pc:sldMk cId="3802911781" sldId="417"/>
        </pc:sldMkLst>
        <pc:spChg chg="del">
          <ac:chgData name="Saba Khan" userId="3fdc9c037c36a393" providerId="LiveId" clId="{99F98F3B-BCAB-4BE4-9602-C00286E73D65}" dt="2024-01-15T07:08:19.329" v="5349" actId="700"/>
          <ac:spMkLst>
            <pc:docMk/>
            <pc:sldMk cId="3802911781" sldId="417"/>
            <ac:spMk id="2" creationId="{7D5617A1-67BB-1089-126C-7B04C57A3F7F}"/>
          </ac:spMkLst>
        </pc:spChg>
        <pc:spChg chg="del">
          <ac:chgData name="Saba Khan" userId="3fdc9c037c36a393" providerId="LiveId" clId="{99F98F3B-BCAB-4BE4-9602-C00286E73D65}" dt="2024-01-15T07:08:19.329" v="5349" actId="700"/>
          <ac:spMkLst>
            <pc:docMk/>
            <pc:sldMk cId="3802911781" sldId="417"/>
            <ac:spMk id="3" creationId="{CAD787BD-AE1A-95FF-BE0A-488FFCE88FFD}"/>
          </ac:spMkLst>
        </pc:spChg>
        <pc:picChg chg="add mod">
          <ac:chgData name="Saba Khan" userId="3fdc9c037c36a393" providerId="LiveId" clId="{99F98F3B-BCAB-4BE4-9602-C00286E73D65}" dt="2024-01-15T07:08:31.725" v="5353" actId="14100"/>
          <ac:picMkLst>
            <pc:docMk/>
            <pc:sldMk cId="3802911781" sldId="417"/>
            <ac:picMk id="5" creationId="{A8755A35-71C5-47E3-9DA8-7C89E5F84F99}"/>
          </ac:picMkLst>
        </pc:picChg>
      </pc:sldChg>
      <pc:sldChg chg="addSp modSp new mod">
        <pc:chgData name="Saba Khan" userId="3fdc9c037c36a393" providerId="LiveId" clId="{99F98F3B-BCAB-4BE4-9602-C00286E73D65}" dt="2024-01-18T09:19:33.511" v="5496" actId="1076"/>
        <pc:sldMkLst>
          <pc:docMk/>
          <pc:sldMk cId="2788129551" sldId="418"/>
        </pc:sldMkLst>
        <pc:picChg chg="add mod">
          <ac:chgData name="Saba Khan" userId="3fdc9c037c36a393" providerId="LiveId" clId="{99F98F3B-BCAB-4BE4-9602-C00286E73D65}" dt="2024-01-18T09:17:09.040" v="5465" actId="1076"/>
          <ac:picMkLst>
            <pc:docMk/>
            <pc:sldMk cId="2788129551" sldId="418"/>
            <ac:picMk id="3" creationId="{63D68538-568B-C622-5B2C-A98E1C298378}"/>
          </ac:picMkLst>
        </pc:picChg>
        <pc:picChg chg="add mod">
          <ac:chgData name="Saba Khan" userId="3fdc9c037c36a393" providerId="LiveId" clId="{99F98F3B-BCAB-4BE4-9602-C00286E73D65}" dt="2024-01-18T09:19:33.511" v="5496" actId="1076"/>
          <ac:picMkLst>
            <pc:docMk/>
            <pc:sldMk cId="2788129551" sldId="418"/>
            <ac:picMk id="5" creationId="{21A2D7BC-00BE-CAA3-D60B-4E77BECA795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5BA903-8DFF-4D81-B0F4-4FA1F2D0C0B0}" type="datetimeFigureOut">
              <a:rPr lang="en-IN" smtClean="0"/>
              <a:t>18-01-2024</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67BD0-274A-4D6F-BE57-AD514F9FB749}" type="slidenum">
              <a:rPr lang="en-IN" smtClean="0"/>
              <a:t>‹#›</a:t>
            </a:fld>
            <a:endParaRPr lang="en-IN" dirty="0"/>
          </a:p>
        </p:txBody>
      </p:sp>
    </p:spTree>
    <p:extLst>
      <p:ext uri="{BB962C8B-B14F-4D97-AF65-F5344CB8AC3E}">
        <p14:creationId xmlns:p14="http://schemas.microsoft.com/office/powerpoint/2010/main" val="338464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implies that within the total system, energy is neither lost nor gained during any change. However, energy may be transferred from one part of the system to another or may be transformed into another form of energy.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Entropy is the extent of disorder or randomness of the system</a:t>
            </a:r>
            <a:endParaRPr lang="en-IN" dirty="0"/>
          </a:p>
          <a:p>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6</a:t>
            </a:fld>
            <a:endParaRPr lang="en-IN" dirty="0"/>
          </a:p>
        </p:txBody>
      </p:sp>
    </p:spTree>
    <p:extLst>
      <p:ext uri="{BB962C8B-B14F-4D97-AF65-F5344CB8AC3E}">
        <p14:creationId xmlns:p14="http://schemas.microsoft.com/office/powerpoint/2010/main" val="3168816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Adenosine triphosphate (ATP) is a unique and the most important high-energy molecule in living cells.</a:t>
            </a:r>
          </a:p>
          <a:p>
            <a:r>
              <a:rPr lang="en-US" dirty="0"/>
              <a:t>ATP acts as an energy link between the catabolism (degradation of molecules) and anabolism (synthesis) in the biological system</a:t>
            </a:r>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30</a:t>
            </a:fld>
            <a:endParaRPr lang="en-IN" dirty="0"/>
          </a:p>
        </p:txBody>
      </p:sp>
    </p:spTree>
    <p:extLst>
      <p:ext uri="{BB962C8B-B14F-4D97-AF65-F5344CB8AC3E}">
        <p14:creationId xmlns:p14="http://schemas.microsoft.com/office/powerpoint/2010/main" val="2635562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r>
              <a:rPr lang="en-US" altLang="en-US" dirty="0"/>
              <a:t>yields </a:t>
            </a:r>
            <a:r>
              <a:rPr lang="en-US" altLang="en-US" u="sng" dirty="0">
                <a:solidFill>
                  <a:srgbClr val="CC0000"/>
                </a:solidFill>
              </a:rPr>
              <a:t>~36 ATP</a:t>
            </a:r>
            <a:r>
              <a:rPr lang="en-US" altLang="en-US" dirty="0"/>
              <a:t> from 1 glucose</a:t>
            </a:r>
            <a:r>
              <a:rPr lang="en-US" altLang="en-US" i="1" dirty="0"/>
              <a:t>!</a:t>
            </a:r>
            <a:endParaRPr lang="en-US" altLang="en-US" dirty="0"/>
          </a:p>
          <a:p>
            <a:pPr lvl="1" eaLnBrk="1" hangingPunct="1"/>
            <a:r>
              <a:rPr lang="en-US" altLang="en-US" dirty="0"/>
              <a:t>only in presence of O</a:t>
            </a:r>
            <a:r>
              <a:rPr lang="en-US" altLang="en-US" baseline="-25000" dirty="0"/>
              <a:t>2</a:t>
            </a:r>
            <a:r>
              <a:rPr lang="en-US" altLang="en-US" dirty="0"/>
              <a:t> (</a:t>
            </a:r>
            <a:r>
              <a:rPr lang="en-US" altLang="en-US" u="sng" dirty="0">
                <a:solidFill>
                  <a:srgbClr val="CC0000"/>
                </a:solidFill>
              </a:rPr>
              <a:t>aerobic respiration</a:t>
            </a:r>
            <a:r>
              <a:rPr lang="en-US" alt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Oxidative Phosphorylation: The proton gradient runs downhill to drive the synthesis of ATP.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During hydrogen (H+ and electron) transfer through different components of the redox chain, energy is released gradually in small utilizable amounts instead of a massive energy production in the form of heat, which if happens may destroy the living cells</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39</a:t>
            </a:fld>
            <a:endParaRPr lang="en-IN" dirty="0"/>
          </a:p>
        </p:txBody>
      </p:sp>
    </p:spTree>
    <p:extLst>
      <p:ext uri="{BB962C8B-B14F-4D97-AF65-F5344CB8AC3E}">
        <p14:creationId xmlns:p14="http://schemas.microsoft.com/office/powerpoint/2010/main" val="2882994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Electrons carried by reduced coenzymes are passed through a chain of proteins and coenzymes to drive the generation of a proton gradient across the inner mitochondrial membrane</a:t>
            </a:r>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42</a:t>
            </a:fld>
            <a:endParaRPr lang="en-IN" dirty="0"/>
          </a:p>
        </p:txBody>
      </p:sp>
    </p:spTree>
    <p:extLst>
      <p:ext uri="{BB962C8B-B14F-4D97-AF65-F5344CB8AC3E}">
        <p14:creationId xmlns:p14="http://schemas.microsoft.com/office/powerpoint/2010/main" val="2877024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Components of ETC are arranged in order of increasing redox potential. </a:t>
            </a:r>
          </a:p>
          <a:p>
            <a:r>
              <a:rPr lang="en-IN" dirty="0"/>
              <a:t>Electrons generally fall or flow in energy through the chain - from complexes I and II to complex III -&gt; IV </a:t>
            </a:r>
          </a:p>
        </p:txBody>
      </p:sp>
      <p:sp>
        <p:nvSpPr>
          <p:cNvPr id="4" name="Slide Number Placeholder 3"/>
          <p:cNvSpPr>
            <a:spLocks noGrp="1"/>
          </p:cNvSpPr>
          <p:nvPr>
            <p:ph type="sldNum" sz="quarter" idx="5"/>
          </p:nvPr>
        </p:nvSpPr>
        <p:spPr/>
        <p:txBody>
          <a:bodyPr/>
          <a:lstStyle/>
          <a:p>
            <a:fld id="{4EE67BD0-274A-4D6F-BE57-AD514F9FB749}" type="slidenum">
              <a:rPr lang="en-IN" smtClean="0"/>
              <a:t>43</a:t>
            </a:fld>
            <a:endParaRPr lang="en-IN" dirty="0"/>
          </a:p>
        </p:txBody>
      </p:sp>
    </p:spTree>
    <p:extLst>
      <p:ext uri="{BB962C8B-B14F-4D97-AF65-F5344CB8AC3E}">
        <p14:creationId xmlns:p14="http://schemas.microsoft.com/office/powerpoint/2010/main" val="1263920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4H</a:t>
            </a:r>
            <a:r>
              <a:rPr lang="en-IN" baseline="30000" dirty="0"/>
              <a:t>+</a:t>
            </a:r>
            <a:r>
              <a:rPr lang="en-IN" dirty="0"/>
              <a:t> pumped</a:t>
            </a:r>
          </a:p>
          <a:p>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45</a:t>
            </a:fld>
            <a:endParaRPr lang="en-IN" dirty="0"/>
          </a:p>
        </p:txBody>
      </p:sp>
    </p:spTree>
    <p:extLst>
      <p:ext uri="{BB962C8B-B14F-4D97-AF65-F5344CB8AC3E}">
        <p14:creationId xmlns:p14="http://schemas.microsoft.com/office/powerpoint/2010/main" val="3669181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Semiquinone is formed transiently during the cycle, one turn of which results in the oxidation of 2QH2 to Q, releasing 4H+ into the intermembrane space,</a:t>
            </a:r>
          </a:p>
          <a:p>
            <a:r>
              <a:rPr lang="en-US" dirty="0"/>
              <a:t>Reduction of one Q to QH2 , causing 2H+ to be taken up from the matrix</a:t>
            </a:r>
          </a:p>
          <a:p>
            <a:r>
              <a:rPr lang="en-US" dirty="0"/>
              <a:t>Q carries two electrons, but the cytochromes carry only one.</a:t>
            </a:r>
          </a:p>
          <a:p>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49</a:t>
            </a:fld>
            <a:endParaRPr lang="en-IN" dirty="0"/>
          </a:p>
        </p:txBody>
      </p:sp>
    </p:spTree>
    <p:extLst>
      <p:ext uri="{BB962C8B-B14F-4D97-AF65-F5344CB8AC3E}">
        <p14:creationId xmlns:p14="http://schemas.microsoft.com/office/powerpoint/2010/main" val="2093036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4H+ pumped.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passes electrons to Cyt c (and pumps H+ ) in a unique redox cycle known as the Q cycle</a:t>
            </a:r>
          </a:p>
          <a:p>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52</a:t>
            </a:fld>
            <a:endParaRPr lang="en-IN" dirty="0"/>
          </a:p>
        </p:txBody>
      </p:sp>
    </p:spTree>
    <p:extLst>
      <p:ext uri="{BB962C8B-B14F-4D97-AF65-F5344CB8AC3E}">
        <p14:creationId xmlns:p14="http://schemas.microsoft.com/office/powerpoint/2010/main" val="2083070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Enzyme uses the proton gradient across the inner membrane to drive the synthesis of ATP</a:t>
            </a:r>
          </a:p>
          <a:p>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55</a:t>
            </a:fld>
            <a:endParaRPr lang="en-IN" dirty="0"/>
          </a:p>
        </p:txBody>
      </p:sp>
    </p:spTree>
    <p:extLst>
      <p:ext uri="{BB962C8B-B14F-4D97-AF65-F5344CB8AC3E}">
        <p14:creationId xmlns:p14="http://schemas.microsoft.com/office/powerpoint/2010/main" val="286371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 of synthesizing ATP from ADP and Pi coupled with the electron transport chain/ flow of electrons through the respiratory chain generates ATP by the process of oxidative phosphorylation. T</a:t>
            </a:r>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57</a:t>
            </a:fld>
            <a:endParaRPr lang="en-IN" dirty="0"/>
          </a:p>
        </p:txBody>
      </p:sp>
    </p:spTree>
    <p:extLst>
      <p:ext uri="{BB962C8B-B14F-4D97-AF65-F5344CB8AC3E}">
        <p14:creationId xmlns:p14="http://schemas.microsoft.com/office/powerpoint/2010/main" val="4032172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one of the above reactions represents a coupling site for ATP production.  Complexes I, III, and IV act as proton pumps.</a:t>
            </a:r>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58</a:t>
            </a:fld>
            <a:endParaRPr lang="en-IN" dirty="0"/>
          </a:p>
        </p:txBody>
      </p:sp>
    </p:spTree>
    <p:extLst>
      <p:ext uri="{BB962C8B-B14F-4D97-AF65-F5344CB8AC3E}">
        <p14:creationId xmlns:p14="http://schemas.microsoft.com/office/powerpoint/2010/main" val="106716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When a reaction proceeds with the release of free energy, the free energy change</a:t>
            </a:r>
            <a:r>
              <a:rPr lang="en-US" altLang="en-US" b="1" dirty="0"/>
              <a:t> </a:t>
            </a:r>
            <a:r>
              <a:rPr lang="en-US" altLang="en-US" sz="1200" b="1" dirty="0">
                <a:latin typeface="Symbol" panose="05050102010706020507" pitchFamily="18" charset="2"/>
              </a:rPr>
              <a:t>D</a:t>
            </a:r>
            <a:r>
              <a:rPr lang="en-US" altLang="en-US" sz="1200" b="1" dirty="0">
                <a:latin typeface="Arial" panose="020B0604020202020204" pitchFamily="34" charset="0"/>
              </a:rPr>
              <a:t>G </a:t>
            </a:r>
            <a:r>
              <a:rPr lang="en-US" dirty="0"/>
              <a:t>has a negative value, and the reaction is called exergonic. </a:t>
            </a:r>
          </a:p>
          <a:p>
            <a:pPr lvl="1"/>
            <a:r>
              <a:rPr lang="en-US" dirty="0"/>
              <a:t>Opposite is an endergonic reaction in which there is a gain of free energy</a:t>
            </a:r>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7</a:t>
            </a:fld>
            <a:endParaRPr lang="en-IN" dirty="0"/>
          </a:p>
        </p:txBody>
      </p:sp>
    </p:spTree>
    <p:extLst>
      <p:ext uri="{BB962C8B-B14F-4D97-AF65-F5344CB8AC3E}">
        <p14:creationId xmlns:p14="http://schemas.microsoft.com/office/powerpoint/2010/main" val="2001776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revolutionary idea at the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caused by the electrochemical potential difference (negative on the matrix side). </a:t>
            </a: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Energy obtained from electron transport is coupled to the proton motive force in what’s called chemiosmosis.</a:t>
            </a:r>
          </a:p>
          <a:p>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59</a:t>
            </a:fld>
            <a:endParaRPr lang="en-IN" dirty="0"/>
          </a:p>
        </p:txBody>
      </p:sp>
    </p:spTree>
    <p:extLst>
      <p:ext uri="{BB962C8B-B14F-4D97-AF65-F5344CB8AC3E}">
        <p14:creationId xmlns:p14="http://schemas.microsoft.com/office/powerpoint/2010/main" val="1752656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The translocation of protons H</a:t>
            </a:r>
            <a:r>
              <a:rPr lang="en-IN" baseline="30000" dirty="0"/>
              <a:t>+</a:t>
            </a:r>
            <a:r>
              <a:rPr lang="en-IN" dirty="0"/>
              <a:t> from the mitochondrial matrix into the inter-mitochondrial space is called proton pumping.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a:t>
            </a:r>
            <a:r>
              <a:rPr lang="en-US" dirty="0" err="1"/>
              <a:t>ve</a:t>
            </a:r>
            <a:r>
              <a:rPr lang="en-US" dirty="0"/>
              <a:t> on the outside of the membrane than on the inside</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H</a:t>
            </a:r>
            <a:r>
              <a:rPr lang="en-IN" baseline="30000" dirty="0"/>
              <a:t>+</a:t>
            </a:r>
            <a:r>
              <a:rPr lang="en-IN" dirty="0"/>
              <a:t> pumping and electron transport result in an electrochemical gradient.</a:t>
            </a:r>
          </a:p>
          <a:p>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60</a:t>
            </a:fld>
            <a:endParaRPr lang="en-IN" dirty="0"/>
          </a:p>
        </p:txBody>
      </p:sp>
    </p:spTree>
    <p:extLst>
      <p:ext uri="{BB962C8B-B14F-4D97-AF65-F5344CB8AC3E}">
        <p14:creationId xmlns:p14="http://schemas.microsoft.com/office/powerpoint/2010/main" val="2655722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Nobel Prize, 1997</a:t>
            </a:r>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63</a:t>
            </a:fld>
            <a:endParaRPr lang="en-IN" dirty="0"/>
          </a:p>
        </p:txBody>
      </p:sp>
    </p:spTree>
    <p:extLst>
      <p:ext uri="{BB962C8B-B14F-4D97-AF65-F5344CB8AC3E}">
        <p14:creationId xmlns:p14="http://schemas.microsoft.com/office/powerpoint/2010/main" val="2738052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substrates ADP and Pi bind to E subunit in</a:t>
            </a:r>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64</a:t>
            </a:fld>
            <a:endParaRPr lang="en-IN" dirty="0"/>
          </a:p>
        </p:txBody>
      </p:sp>
    </p:spTree>
    <p:extLst>
      <p:ext uri="{BB962C8B-B14F-4D97-AF65-F5344CB8AC3E}">
        <p14:creationId xmlns:p14="http://schemas.microsoft.com/office/powerpoint/2010/main" val="2809569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 changes to L conformation which binds to ADP and Pi.</a:t>
            </a:r>
          </a:p>
          <a:p>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65</a:t>
            </a:fld>
            <a:endParaRPr lang="en-IN" dirty="0"/>
          </a:p>
        </p:txBody>
      </p:sp>
    </p:spTree>
    <p:extLst>
      <p:ext uri="{BB962C8B-B14F-4D97-AF65-F5344CB8AC3E}">
        <p14:creationId xmlns:p14="http://schemas.microsoft.com/office/powerpoint/2010/main" val="4212859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69</a:t>
            </a:fld>
            <a:endParaRPr lang="en-IN" dirty="0"/>
          </a:p>
        </p:txBody>
      </p:sp>
    </p:spTree>
    <p:extLst>
      <p:ext uri="{BB962C8B-B14F-4D97-AF65-F5344CB8AC3E}">
        <p14:creationId xmlns:p14="http://schemas.microsoft.com/office/powerpoint/2010/main" val="4264825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thus prevents the translocation (re-entry) of protons into the mitochondrial matrix.</a:t>
            </a:r>
          </a:p>
          <a:p>
            <a:r>
              <a:rPr lang="en-US" dirty="0"/>
              <a:t>by inhibiting the transporter of ADP into and ATP </a:t>
            </a:r>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73</a:t>
            </a:fld>
            <a:endParaRPr lang="en-IN" dirty="0"/>
          </a:p>
        </p:txBody>
      </p:sp>
    </p:spTree>
    <p:extLst>
      <p:ext uri="{BB962C8B-B14F-4D97-AF65-F5344CB8AC3E}">
        <p14:creationId xmlns:p14="http://schemas.microsoft.com/office/powerpoint/2010/main" val="1170108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74</a:t>
            </a:fld>
            <a:endParaRPr lang="en-IN" dirty="0"/>
          </a:p>
        </p:txBody>
      </p:sp>
    </p:spTree>
    <p:extLst>
      <p:ext uri="{BB962C8B-B14F-4D97-AF65-F5344CB8AC3E}">
        <p14:creationId xmlns:p14="http://schemas.microsoft.com/office/powerpoint/2010/main" val="2043844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people seeking to lose, was used as a </a:t>
            </a:r>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76</a:t>
            </a:fld>
            <a:endParaRPr lang="en-IN" dirty="0"/>
          </a:p>
        </p:txBody>
      </p:sp>
    </p:spTree>
    <p:extLst>
      <p:ext uri="{BB962C8B-B14F-4D97-AF65-F5344CB8AC3E}">
        <p14:creationId xmlns:p14="http://schemas.microsoft.com/office/powerpoint/2010/main" val="1890833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the uncouplers are, in fact, proton ionophores.</a:t>
            </a:r>
          </a:p>
          <a:p>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78</a:t>
            </a:fld>
            <a:endParaRPr lang="en-IN" dirty="0"/>
          </a:p>
        </p:txBody>
      </p:sp>
    </p:spTree>
    <p:extLst>
      <p:ext uri="{BB962C8B-B14F-4D97-AF65-F5344CB8AC3E}">
        <p14:creationId xmlns:p14="http://schemas.microsoft.com/office/powerpoint/2010/main" val="2770804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by the following equation, which combines the two laws of thermodynamics: </a:t>
            </a:r>
            <a:r>
              <a:rPr lang="en-US" dirty="0"/>
              <a:t>. If, in addition, ΔG is of great magnitude, the reaction goes virtually to completion and is essentially irreversible.</a:t>
            </a:r>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8</a:t>
            </a:fld>
            <a:endParaRPr lang="en-IN" dirty="0"/>
          </a:p>
        </p:txBody>
      </p:sp>
    </p:spTree>
    <p:extLst>
      <p:ext uri="{BB962C8B-B14F-4D97-AF65-F5344CB8AC3E}">
        <p14:creationId xmlns:p14="http://schemas.microsoft.com/office/powerpoint/2010/main" val="1186462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mtDNA</a:t>
            </a:r>
            <a:r>
              <a:rPr lang="en-US" dirty="0"/>
              <a:t> is maternally inherited since mitochondria from the sperm do not enter the fertilized ovum</a:t>
            </a:r>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84</a:t>
            </a:fld>
            <a:endParaRPr lang="en-IN" dirty="0"/>
          </a:p>
        </p:txBody>
      </p:sp>
    </p:spTree>
    <p:extLst>
      <p:ext uri="{BB962C8B-B14F-4D97-AF65-F5344CB8AC3E}">
        <p14:creationId xmlns:p14="http://schemas.microsoft.com/office/powerpoint/2010/main" val="224388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CECD164-AD8D-4D72-93B0-9399D09C9E51}"/>
              </a:ext>
            </a:extLst>
          </p:cNvPr>
          <p:cNvSpPr>
            <a:spLocks noGrp="1" noRot="1" noChangeAspect="1"/>
          </p:cNvSpPr>
          <p:nvPr>
            <p:ph type="sldImg"/>
          </p:nvPr>
        </p:nvSpPr>
        <p:spPr bwMode="auto">
          <a:xfrm>
            <a:off x="381000" y="685800"/>
            <a:ext cx="6096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36CD436E-0BA8-A922-3A6F-83F7B7D710AF}"/>
              </a:ext>
            </a:extLst>
          </p:cNvPr>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7AC0476-B647-D700-421B-34E2D7C9EF6F}"/>
              </a:ext>
            </a:extLst>
          </p:cNvPr>
          <p:cNvSpPr>
            <a:spLocks noGrp="1" noRot="1" noChangeAspect="1"/>
          </p:cNvSpPr>
          <p:nvPr>
            <p:ph type="sldImg"/>
          </p:nvPr>
        </p:nvSpPr>
        <p:spPr bwMode="auto">
          <a:xfrm>
            <a:off x="381000" y="685800"/>
            <a:ext cx="6096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0E7E7602-44B3-2100-74BB-5E61E38C2F78}"/>
              </a:ext>
            </a:extLst>
          </p:cNvPr>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Thus, bring about oxidation-reduction reactions</a:t>
            </a:r>
            <a:endParaRPr lang="en-IN" dirty="0"/>
          </a:p>
          <a:p>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22</a:t>
            </a:fld>
            <a:endParaRPr lang="en-IN"/>
          </a:p>
        </p:txBody>
      </p:sp>
    </p:spTree>
    <p:extLst>
      <p:ext uri="{BB962C8B-B14F-4D97-AF65-F5344CB8AC3E}">
        <p14:creationId xmlns:p14="http://schemas.microsoft.com/office/powerpoint/2010/main" val="1941847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These include </a:t>
            </a:r>
            <a:r>
              <a:rPr lang="en-IN" dirty="0" err="1"/>
              <a:t>phosphoenol</a:t>
            </a:r>
            <a:r>
              <a:rPr lang="en-IN" dirty="0"/>
              <a:t> pyruvate, 1,3- bisphosphoglycerate, phosphocreatine etc. </a:t>
            </a:r>
          </a:p>
          <a:p>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26</a:t>
            </a:fld>
            <a:endParaRPr lang="en-IN"/>
          </a:p>
        </p:txBody>
      </p:sp>
    </p:spTree>
    <p:extLst>
      <p:ext uri="{BB962C8B-B14F-4D97-AF65-F5344CB8AC3E}">
        <p14:creationId xmlns:p14="http://schemas.microsoft.com/office/powerpoint/2010/main" val="1520799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high-energy compounds contain phosphate group (except acetyl CoA) hence they are called high-energy phosphate compounds. </a:t>
            </a:r>
          </a:p>
          <a:p>
            <a:r>
              <a:rPr lang="en-US" dirty="0"/>
              <a:t>high-energy compounds possess acid anhydride bonds (mostly phosphoanhydride bonds) which are formed by the condensation of two acidic groups or related compound</a:t>
            </a:r>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28</a:t>
            </a:fld>
            <a:endParaRPr lang="en-IN"/>
          </a:p>
        </p:txBody>
      </p:sp>
    </p:spTree>
    <p:extLst>
      <p:ext uri="{BB962C8B-B14F-4D97-AF65-F5344CB8AC3E}">
        <p14:creationId xmlns:p14="http://schemas.microsoft.com/office/powerpoint/2010/main" val="3452155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IN" dirty="0"/>
          </a:p>
        </p:txBody>
      </p:sp>
      <p:sp>
        <p:nvSpPr>
          <p:cNvPr id="4" name="Slide Number Placeholder 3"/>
          <p:cNvSpPr>
            <a:spLocks noGrp="1"/>
          </p:cNvSpPr>
          <p:nvPr>
            <p:ph type="sldNum" sz="quarter" idx="5"/>
          </p:nvPr>
        </p:nvSpPr>
        <p:spPr/>
        <p:txBody>
          <a:bodyPr/>
          <a:lstStyle/>
          <a:p>
            <a:fld id="{4EE67BD0-274A-4D6F-BE57-AD514F9FB749}" type="slidenum">
              <a:rPr lang="en-IN" smtClean="0"/>
              <a:t>29</a:t>
            </a:fld>
            <a:endParaRPr lang="en-IN" dirty="0"/>
          </a:p>
        </p:txBody>
      </p:sp>
    </p:spTree>
    <p:extLst>
      <p:ext uri="{BB962C8B-B14F-4D97-AF65-F5344CB8AC3E}">
        <p14:creationId xmlns:p14="http://schemas.microsoft.com/office/powerpoint/2010/main" val="287046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A1EF4-D030-5994-8E8E-B3B8C84F51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3623763-CAB9-2906-A7F8-606841E0AE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3DC5689-25BD-6E0C-1686-0881351635FC}"/>
              </a:ext>
            </a:extLst>
          </p:cNvPr>
          <p:cNvSpPr>
            <a:spLocks noGrp="1"/>
          </p:cNvSpPr>
          <p:nvPr>
            <p:ph type="dt" sz="half" idx="10"/>
          </p:nvPr>
        </p:nvSpPr>
        <p:spPr/>
        <p:txBody>
          <a:bodyPr/>
          <a:lstStyle/>
          <a:p>
            <a:fld id="{83102FB6-C527-4693-8923-86D771EADB6C}" type="datetimeFigureOut">
              <a:rPr lang="en-IN" smtClean="0"/>
              <a:t>18-01-2024</a:t>
            </a:fld>
            <a:endParaRPr lang="en-IN" dirty="0"/>
          </a:p>
        </p:txBody>
      </p:sp>
      <p:sp>
        <p:nvSpPr>
          <p:cNvPr id="5" name="Footer Placeholder 4">
            <a:extLst>
              <a:ext uri="{FF2B5EF4-FFF2-40B4-BE49-F238E27FC236}">
                <a16:creationId xmlns:a16="http://schemas.microsoft.com/office/drawing/2014/main" id="{7012836C-EC19-7545-818F-E094E0BA78CE}"/>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98E98487-D69E-94F4-BBEB-53B3978FAE13}"/>
              </a:ext>
            </a:extLst>
          </p:cNvPr>
          <p:cNvSpPr>
            <a:spLocks noGrp="1"/>
          </p:cNvSpPr>
          <p:nvPr>
            <p:ph type="sldNum" sz="quarter" idx="12"/>
          </p:nvPr>
        </p:nvSpPr>
        <p:spPr/>
        <p:txBody>
          <a:bodyPr/>
          <a:lstStyle/>
          <a:p>
            <a:fld id="{225DE436-021B-4B24-B0C1-5E39E0557A12}" type="slidenum">
              <a:rPr lang="en-IN" smtClean="0"/>
              <a:t>‹#›</a:t>
            </a:fld>
            <a:endParaRPr lang="en-IN" dirty="0"/>
          </a:p>
        </p:txBody>
      </p:sp>
    </p:spTree>
    <p:extLst>
      <p:ext uri="{BB962C8B-B14F-4D97-AF65-F5344CB8AC3E}">
        <p14:creationId xmlns:p14="http://schemas.microsoft.com/office/powerpoint/2010/main" val="180825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58E3-CE0B-9FBD-F8A4-C3912D543FD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D9490CF-07EC-E1C9-042A-70C7553EF4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100A1D0-4D1E-BCA7-9407-4864C83C45CC}"/>
              </a:ext>
            </a:extLst>
          </p:cNvPr>
          <p:cNvSpPr>
            <a:spLocks noGrp="1"/>
          </p:cNvSpPr>
          <p:nvPr>
            <p:ph type="dt" sz="half" idx="10"/>
          </p:nvPr>
        </p:nvSpPr>
        <p:spPr/>
        <p:txBody>
          <a:bodyPr/>
          <a:lstStyle/>
          <a:p>
            <a:fld id="{83102FB6-C527-4693-8923-86D771EADB6C}" type="datetimeFigureOut">
              <a:rPr lang="en-IN" smtClean="0"/>
              <a:t>18-01-2024</a:t>
            </a:fld>
            <a:endParaRPr lang="en-IN" dirty="0"/>
          </a:p>
        </p:txBody>
      </p:sp>
      <p:sp>
        <p:nvSpPr>
          <p:cNvPr id="5" name="Footer Placeholder 4">
            <a:extLst>
              <a:ext uri="{FF2B5EF4-FFF2-40B4-BE49-F238E27FC236}">
                <a16:creationId xmlns:a16="http://schemas.microsoft.com/office/drawing/2014/main" id="{431CF39F-E00B-DE25-A675-7B7934517DBE}"/>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ED044167-0DB9-A825-9312-C3001A37A41A}"/>
              </a:ext>
            </a:extLst>
          </p:cNvPr>
          <p:cNvSpPr>
            <a:spLocks noGrp="1"/>
          </p:cNvSpPr>
          <p:nvPr>
            <p:ph type="sldNum" sz="quarter" idx="12"/>
          </p:nvPr>
        </p:nvSpPr>
        <p:spPr/>
        <p:txBody>
          <a:bodyPr/>
          <a:lstStyle/>
          <a:p>
            <a:fld id="{225DE436-021B-4B24-B0C1-5E39E0557A12}" type="slidenum">
              <a:rPr lang="en-IN" smtClean="0"/>
              <a:t>‹#›</a:t>
            </a:fld>
            <a:endParaRPr lang="en-IN" dirty="0"/>
          </a:p>
        </p:txBody>
      </p:sp>
    </p:spTree>
    <p:extLst>
      <p:ext uri="{BB962C8B-B14F-4D97-AF65-F5344CB8AC3E}">
        <p14:creationId xmlns:p14="http://schemas.microsoft.com/office/powerpoint/2010/main" val="160765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5808EE-0030-EBB6-042F-710706A66E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D9F01A7-D6AA-5EF8-81CF-25ABE3BEFE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D4793C4-971D-9E08-45E8-6B5C0C3B724F}"/>
              </a:ext>
            </a:extLst>
          </p:cNvPr>
          <p:cNvSpPr>
            <a:spLocks noGrp="1"/>
          </p:cNvSpPr>
          <p:nvPr>
            <p:ph type="dt" sz="half" idx="10"/>
          </p:nvPr>
        </p:nvSpPr>
        <p:spPr/>
        <p:txBody>
          <a:bodyPr/>
          <a:lstStyle/>
          <a:p>
            <a:fld id="{83102FB6-C527-4693-8923-86D771EADB6C}" type="datetimeFigureOut">
              <a:rPr lang="en-IN" smtClean="0"/>
              <a:t>18-01-2024</a:t>
            </a:fld>
            <a:endParaRPr lang="en-IN" dirty="0"/>
          </a:p>
        </p:txBody>
      </p:sp>
      <p:sp>
        <p:nvSpPr>
          <p:cNvPr id="5" name="Footer Placeholder 4">
            <a:extLst>
              <a:ext uri="{FF2B5EF4-FFF2-40B4-BE49-F238E27FC236}">
                <a16:creationId xmlns:a16="http://schemas.microsoft.com/office/drawing/2014/main" id="{6C665FAA-F051-205C-F627-6899769941CD}"/>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984241DE-02CD-33FA-FCA4-984D71B20405}"/>
              </a:ext>
            </a:extLst>
          </p:cNvPr>
          <p:cNvSpPr>
            <a:spLocks noGrp="1"/>
          </p:cNvSpPr>
          <p:nvPr>
            <p:ph type="sldNum" sz="quarter" idx="12"/>
          </p:nvPr>
        </p:nvSpPr>
        <p:spPr/>
        <p:txBody>
          <a:bodyPr/>
          <a:lstStyle/>
          <a:p>
            <a:fld id="{225DE436-021B-4B24-B0C1-5E39E0557A12}" type="slidenum">
              <a:rPr lang="en-IN" smtClean="0"/>
              <a:t>‹#›</a:t>
            </a:fld>
            <a:endParaRPr lang="en-IN" dirty="0"/>
          </a:p>
        </p:txBody>
      </p:sp>
    </p:spTree>
    <p:extLst>
      <p:ext uri="{BB962C8B-B14F-4D97-AF65-F5344CB8AC3E}">
        <p14:creationId xmlns:p14="http://schemas.microsoft.com/office/powerpoint/2010/main" val="370995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15FA4-48DC-1119-8574-16F5147A054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7D5F872-B7F1-B73D-E08D-8B6E04EE84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AB65CC6-2B1E-0A3F-AA2B-5D001C5F04FD}"/>
              </a:ext>
            </a:extLst>
          </p:cNvPr>
          <p:cNvSpPr>
            <a:spLocks noGrp="1"/>
          </p:cNvSpPr>
          <p:nvPr>
            <p:ph type="dt" sz="half" idx="10"/>
          </p:nvPr>
        </p:nvSpPr>
        <p:spPr/>
        <p:txBody>
          <a:bodyPr/>
          <a:lstStyle/>
          <a:p>
            <a:fld id="{83102FB6-C527-4693-8923-86D771EADB6C}" type="datetimeFigureOut">
              <a:rPr lang="en-IN" smtClean="0"/>
              <a:t>18-01-2024</a:t>
            </a:fld>
            <a:endParaRPr lang="en-IN" dirty="0"/>
          </a:p>
        </p:txBody>
      </p:sp>
      <p:sp>
        <p:nvSpPr>
          <p:cNvPr id="5" name="Footer Placeholder 4">
            <a:extLst>
              <a:ext uri="{FF2B5EF4-FFF2-40B4-BE49-F238E27FC236}">
                <a16:creationId xmlns:a16="http://schemas.microsoft.com/office/drawing/2014/main" id="{D3122298-91EE-E80D-FF53-D4D8BB4CD7D4}"/>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8EB5556A-4499-8E53-7989-74BCEA0FC673}"/>
              </a:ext>
            </a:extLst>
          </p:cNvPr>
          <p:cNvSpPr>
            <a:spLocks noGrp="1"/>
          </p:cNvSpPr>
          <p:nvPr>
            <p:ph type="sldNum" sz="quarter" idx="12"/>
          </p:nvPr>
        </p:nvSpPr>
        <p:spPr/>
        <p:txBody>
          <a:bodyPr/>
          <a:lstStyle/>
          <a:p>
            <a:fld id="{225DE436-021B-4B24-B0C1-5E39E0557A12}" type="slidenum">
              <a:rPr lang="en-IN" smtClean="0"/>
              <a:t>‹#›</a:t>
            </a:fld>
            <a:endParaRPr lang="en-IN" dirty="0"/>
          </a:p>
        </p:txBody>
      </p:sp>
    </p:spTree>
    <p:extLst>
      <p:ext uri="{BB962C8B-B14F-4D97-AF65-F5344CB8AC3E}">
        <p14:creationId xmlns:p14="http://schemas.microsoft.com/office/powerpoint/2010/main" val="209588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0729E-26C0-022A-5644-D55F5F4195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EE732C1-CCCC-8A12-2D95-225E50F02E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6E3F06-0131-2669-CF3E-118333C8BF16}"/>
              </a:ext>
            </a:extLst>
          </p:cNvPr>
          <p:cNvSpPr>
            <a:spLocks noGrp="1"/>
          </p:cNvSpPr>
          <p:nvPr>
            <p:ph type="dt" sz="half" idx="10"/>
          </p:nvPr>
        </p:nvSpPr>
        <p:spPr/>
        <p:txBody>
          <a:bodyPr/>
          <a:lstStyle/>
          <a:p>
            <a:fld id="{83102FB6-C527-4693-8923-86D771EADB6C}" type="datetimeFigureOut">
              <a:rPr lang="en-IN" smtClean="0"/>
              <a:t>18-01-2024</a:t>
            </a:fld>
            <a:endParaRPr lang="en-IN" dirty="0"/>
          </a:p>
        </p:txBody>
      </p:sp>
      <p:sp>
        <p:nvSpPr>
          <p:cNvPr id="5" name="Footer Placeholder 4">
            <a:extLst>
              <a:ext uri="{FF2B5EF4-FFF2-40B4-BE49-F238E27FC236}">
                <a16:creationId xmlns:a16="http://schemas.microsoft.com/office/drawing/2014/main" id="{2013523D-71E8-9EF2-0A71-AAF0169E1C0D}"/>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31FE5CE7-8AA4-808E-C320-EE30BCC9E49B}"/>
              </a:ext>
            </a:extLst>
          </p:cNvPr>
          <p:cNvSpPr>
            <a:spLocks noGrp="1"/>
          </p:cNvSpPr>
          <p:nvPr>
            <p:ph type="sldNum" sz="quarter" idx="12"/>
          </p:nvPr>
        </p:nvSpPr>
        <p:spPr/>
        <p:txBody>
          <a:bodyPr/>
          <a:lstStyle/>
          <a:p>
            <a:fld id="{225DE436-021B-4B24-B0C1-5E39E0557A12}" type="slidenum">
              <a:rPr lang="en-IN" smtClean="0"/>
              <a:t>‹#›</a:t>
            </a:fld>
            <a:endParaRPr lang="en-IN" dirty="0"/>
          </a:p>
        </p:txBody>
      </p:sp>
    </p:spTree>
    <p:extLst>
      <p:ext uri="{BB962C8B-B14F-4D97-AF65-F5344CB8AC3E}">
        <p14:creationId xmlns:p14="http://schemas.microsoft.com/office/powerpoint/2010/main" val="126483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A839-ED68-9FB3-F78C-5EAB14F4325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1735AB5-9D0A-2938-C355-6B97CC742B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6B43EE0-B315-5257-154C-F97DFDDFE8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6587673-F69B-9F6E-AE4F-C55702584287}"/>
              </a:ext>
            </a:extLst>
          </p:cNvPr>
          <p:cNvSpPr>
            <a:spLocks noGrp="1"/>
          </p:cNvSpPr>
          <p:nvPr>
            <p:ph type="dt" sz="half" idx="10"/>
          </p:nvPr>
        </p:nvSpPr>
        <p:spPr/>
        <p:txBody>
          <a:bodyPr/>
          <a:lstStyle/>
          <a:p>
            <a:fld id="{83102FB6-C527-4693-8923-86D771EADB6C}" type="datetimeFigureOut">
              <a:rPr lang="en-IN" smtClean="0"/>
              <a:t>18-01-2024</a:t>
            </a:fld>
            <a:endParaRPr lang="en-IN" dirty="0"/>
          </a:p>
        </p:txBody>
      </p:sp>
      <p:sp>
        <p:nvSpPr>
          <p:cNvPr id="6" name="Footer Placeholder 5">
            <a:extLst>
              <a:ext uri="{FF2B5EF4-FFF2-40B4-BE49-F238E27FC236}">
                <a16:creationId xmlns:a16="http://schemas.microsoft.com/office/drawing/2014/main" id="{4CFAEB0E-606E-380C-21BA-48FD7FCE95B7}"/>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FF587E0E-5514-6F6B-F6F4-789F65B414BE}"/>
              </a:ext>
            </a:extLst>
          </p:cNvPr>
          <p:cNvSpPr>
            <a:spLocks noGrp="1"/>
          </p:cNvSpPr>
          <p:nvPr>
            <p:ph type="sldNum" sz="quarter" idx="12"/>
          </p:nvPr>
        </p:nvSpPr>
        <p:spPr/>
        <p:txBody>
          <a:bodyPr/>
          <a:lstStyle/>
          <a:p>
            <a:fld id="{225DE436-021B-4B24-B0C1-5E39E0557A12}" type="slidenum">
              <a:rPr lang="en-IN" smtClean="0"/>
              <a:t>‹#›</a:t>
            </a:fld>
            <a:endParaRPr lang="en-IN" dirty="0"/>
          </a:p>
        </p:txBody>
      </p:sp>
    </p:spTree>
    <p:extLst>
      <p:ext uri="{BB962C8B-B14F-4D97-AF65-F5344CB8AC3E}">
        <p14:creationId xmlns:p14="http://schemas.microsoft.com/office/powerpoint/2010/main" val="168791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47995-A4F9-1473-0171-EB05380847D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9D05265-5920-5A4B-E8AE-1AB814457D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51F51E-52F8-55D1-B29C-586C7AC8F5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A0D1301-F001-D03F-8A57-D80D830808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2A790A-3F43-2BCA-3331-1B75F4F2C3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727D3B2-750F-739C-97E9-E4C8AE53E2AB}"/>
              </a:ext>
            </a:extLst>
          </p:cNvPr>
          <p:cNvSpPr>
            <a:spLocks noGrp="1"/>
          </p:cNvSpPr>
          <p:nvPr>
            <p:ph type="dt" sz="half" idx="10"/>
          </p:nvPr>
        </p:nvSpPr>
        <p:spPr/>
        <p:txBody>
          <a:bodyPr/>
          <a:lstStyle/>
          <a:p>
            <a:fld id="{83102FB6-C527-4693-8923-86D771EADB6C}" type="datetimeFigureOut">
              <a:rPr lang="en-IN" smtClean="0"/>
              <a:t>18-01-2024</a:t>
            </a:fld>
            <a:endParaRPr lang="en-IN" dirty="0"/>
          </a:p>
        </p:txBody>
      </p:sp>
      <p:sp>
        <p:nvSpPr>
          <p:cNvPr id="8" name="Footer Placeholder 7">
            <a:extLst>
              <a:ext uri="{FF2B5EF4-FFF2-40B4-BE49-F238E27FC236}">
                <a16:creationId xmlns:a16="http://schemas.microsoft.com/office/drawing/2014/main" id="{9A6DBB77-7E37-0F31-9CF6-3A08CB4CCF6E}"/>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512D5201-A2EA-D711-0AFB-3D3A7840E41F}"/>
              </a:ext>
            </a:extLst>
          </p:cNvPr>
          <p:cNvSpPr>
            <a:spLocks noGrp="1"/>
          </p:cNvSpPr>
          <p:nvPr>
            <p:ph type="sldNum" sz="quarter" idx="12"/>
          </p:nvPr>
        </p:nvSpPr>
        <p:spPr/>
        <p:txBody>
          <a:bodyPr/>
          <a:lstStyle/>
          <a:p>
            <a:fld id="{225DE436-021B-4B24-B0C1-5E39E0557A12}" type="slidenum">
              <a:rPr lang="en-IN" smtClean="0"/>
              <a:t>‹#›</a:t>
            </a:fld>
            <a:endParaRPr lang="en-IN" dirty="0"/>
          </a:p>
        </p:txBody>
      </p:sp>
    </p:spTree>
    <p:extLst>
      <p:ext uri="{BB962C8B-B14F-4D97-AF65-F5344CB8AC3E}">
        <p14:creationId xmlns:p14="http://schemas.microsoft.com/office/powerpoint/2010/main" val="201741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B109-BAD9-DC26-AF5A-B219497B98D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D664830-BB5F-9834-1CE3-81998DC5B280}"/>
              </a:ext>
            </a:extLst>
          </p:cNvPr>
          <p:cNvSpPr>
            <a:spLocks noGrp="1"/>
          </p:cNvSpPr>
          <p:nvPr>
            <p:ph type="dt" sz="half" idx="10"/>
          </p:nvPr>
        </p:nvSpPr>
        <p:spPr/>
        <p:txBody>
          <a:bodyPr/>
          <a:lstStyle/>
          <a:p>
            <a:fld id="{83102FB6-C527-4693-8923-86D771EADB6C}" type="datetimeFigureOut">
              <a:rPr lang="en-IN" smtClean="0"/>
              <a:t>18-01-2024</a:t>
            </a:fld>
            <a:endParaRPr lang="en-IN" dirty="0"/>
          </a:p>
        </p:txBody>
      </p:sp>
      <p:sp>
        <p:nvSpPr>
          <p:cNvPr id="4" name="Footer Placeholder 3">
            <a:extLst>
              <a:ext uri="{FF2B5EF4-FFF2-40B4-BE49-F238E27FC236}">
                <a16:creationId xmlns:a16="http://schemas.microsoft.com/office/drawing/2014/main" id="{E94AB72F-319F-862E-B862-9F5F883BA0AE}"/>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AA4652DC-B907-5A0C-6F22-C1A3AA44416D}"/>
              </a:ext>
            </a:extLst>
          </p:cNvPr>
          <p:cNvSpPr>
            <a:spLocks noGrp="1"/>
          </p:cNvSpPr>
          <p:nvPr>
            <p:ph type="sldNum" sz="quarter" idx="12"/>
          </p:nvPr>
        </p:nvSpPr>
        <p:spPr/>
        <p:txBody>
          <a:bodyPr/>
          <a:lstStyle/>
          <a:p>
            <a:fld id="{225DE436-021B-4B24-B0C1-5E39E0557A12}" type="slidenum">
              <a:rPr lang="en-IN" smtClean="0"/>
              <a:t>‹#›</a:t>
            </a:fld>
            <a:endParaRPr lang="en-IN" dirty="0"/>
          </a:p>
        </p:txBody>
      </p:sp>
    </p:spTree>
    <p:extLst>
      <p:ext uri="{BB962C8B-B14F-4D97-AF65-F5344CB8AC3E}">
        <p14:creationId xmlns:p14="http://schemas.microsoft.com/office/powerpoint/2010/main" val="162129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A58BC2-EDF7-3D38-4FC1-77D460342EE4}"/>
              </a:ext>
            </a:extLst>
          </p:cNvPr>
          <p:cNvSpPr>
            <a:spLocks noGrp="1"/>
          </p:cNvSpPr>
          <p:nvPr>
            <p:ph type="dt" sz="half" idx="10"/>
          </p:nvPr>
        </p:nvSpPr>
        <p:spPr/>
        <p:txBody>
          <a:bodyPr/>
          <a:lstStyle/>
          <a:p>
            <a:fld id="{83102FB6-C527-4693-8923-86D771EADB6C}" type="datetimeFigureOut">
              <a:rPr lang="en-IN" smtClean="0"/>
              <a:t>18-01-2024</a:t>
            </a:fld>
            <a:endParaRPr lang="en-IN" dirty="0"/>
          </a:p>
        </p:txBody>
      </p:sp>
      <p:sp>
        <p:nvSpPr>
          <p:cNvPr id="3" name="Footer Placeholder 2">
            <a:extLst>
              <a:ext uri="{FF2B5EF4-FFF2-40B4-BE49-F238E27FC236}">
                <a16:creationId xmlns:a16="http://schemas.microsoft.com/office/drawing/2014/main" id="{29921B30-B425-A477-FDF1-7600D2056FE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8E4EEDA1-6696-A330-B54E-96BAF9556F4B}"/>
              </a:ext>
            </a:extLst>
          </p:cNvPr>
          <p:cNvSpPr>
            <a:spLocks noGrp="1"/>
          </p:cNvSpPr>
          <p:nvPr>
            <p:ph type="sldNum" sz="quarter" idx="12"/>
          </p:nvPr>
        </p:nvSpPr>
        <p:spPr/>
        <p:txBody>
          <a:bodyPr/>
          <a:lstStyle/>
          <a:p>
            <a:fld id="{225DE436-021B-4B24-B0C1-5E39E0557A12}" type="slidenum">
              <a:rPr lang="en-IN" smtClean="0"/>
              <a:t>‹#›</a:t>
            </a:fld>
            <a:endParaRPr lang="en-IN" dirty="0"/>
          </a:p>
        </p:txBody>
      </p:sp>
    </p:spTree>
    <p:extLst>
      <p:ext uri="{BB962C8B-B14F-4D97-AF65-F5344CB8AC3E}">
        <p14:creationId xmlns:p14="http://schemas.microsoft.com/office/powerpoint/2010/main" val="113607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6DD9-E472-5998-7DBA-63DB102F3C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C70F6C6-290B-DF43-B4FB-1F226EF900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6761B1F-139B-26D2-781B-30B5F5F402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C5A0AA-1BB7-6119-3C60-A8901FBC523C}"/>
              </a:ext>
            </a:extLst>
          </p:cNvPr>
          <p:cNvSpPr>
            <a:spLocks noGrp="1"/>
          </p:cNvSpPr>
          <p:nvPr>
            <p:ph type="dt" sz="half" idx="10"/>
          </p:nvPr>
        </p:nvSpPr>
        <p:spPr/>
        <p:txBody>
          <a:bodyPr/>
          <a:lstStyle/>
          <a:p>
            <a:fld id="{83102FB6-C527-4693-8923-86D771EADB6C}" type="datetimeFigureOut">
              <a:rPr lang="en-IN" smtClean="0"/>
              <a:t>18-01-2024</a:t>
            </a:fld>
            <a:endParaRPr lang="en-IN" dirty="0"/>
          </a:p>
        </p:txBody>
      </p:sp>
      <p:sp>
        <p:nvSpPr>
          <p:cNvPr id="6" name="Footer Placeholder 5">
            <a:extLst>
              <a:ext uri="{FF2B5EF4-FFF2-40B4-BE49-F238E27FC236}">
                <a16:creationId xmlns:a16="http://schemas.microsoft.com/office/drawing/2014/main" id="{DCDB6D5F-1736-1D9A-A0C5-BEA3F95D859A}"/>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FD91E75E-A1C0-024A-DD85-D5388E89B6F9}"/>
              </a:ext>
            </a:extLst>
          </p:cNvPr>
          <p:cNvSpPr>
            <a:spLocks noGrp="1"/>
          </p:cNvSpPr>
          <p:nvPr>
            <p:ph type="sldNum" sz="quarter" idx="12"/>
          </p:nvPr>
        </p:nvSpPr>
        <p:spPr/>
        <p:txBody>
          <a:bodyPr/>
          <a:lstStyle/>
          <a:p>
            <a:fld id="{225DE436-021B-4B24-B0C1-5E39E0557A12}" type="slidenum">
              <a:rPr lang="en-IN" smtClean="0"/>
              <a:t>‹#›</a:t>
            </a:fld>
            <a:endParaRPr lang="en-IN" dirty="0"/>
          </a:p>
        </p:txBody>
      </p:sp>
    </p:spTree>
    <p:extLst>
      <p:ext uri="{BB962C8B-B14F-4D97-AF65-F5344CB8AC3E}">
        <p14:creationId xmlns:p14="http://schemas.microsoft.com/office/powerpoint/2010/main" val="188675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C2A51-C994-58A8-E130-F93EB6CEB0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74457A8-11D7-DEF0-4990-8C84201839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898445E1-C94C-2070-7063-281A35DE66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303813-72F3-B879-CFDE-1674210F0651}"/>
              </a:ext>
            </a:extLst>
          </p:cNvPr>
          <p:cNvSpPr>
            <a:spLocks noGrp="1"/>
          </p:cNvSpPr>
          <p:nvPr>
            <p:ph type="dt" sz="half" idx="10"/>
          </p:nvPr>
        </p:nvSpPr>
        <p:spPr/>
        <p:txBody>
          <a:bodyPr/>
          <a:lstStyle/>
          <a:p>
            <a:fld id="{83102FB6-C527-4693-8923-86D771EADB6C}" type="datetimeFigureOut">
              <a:rPr lang="en-IN" smtClean="0"/>
              <a:t>18-01-2024</a:t>
            </a:fld>
            <a:endParaRPr lang="en-IN" dirty="0"/>
          </a:p>
        </p:txBody>
      </p:sp>
      <p:sp>
        <p:nvSpPr>
          <p:cNvPr id="6" name="Footer Placeholder 5">
            <a:extLst>
              <a:ext uri="{FF2B5EF4-FFF2-40B4-BE49-F238E27FC236}">
                <a16:creationId xmlns:a16="http://schemas.microsoft.com/office/drawing/2014/main" id="{A4679D21-F45A-B0C3-658F-6E3C53394A30}"/>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AE500FA6-1558-2870-9AFE-6B4939A1E09E}"/>
              </a:ext>
            </a:extLst>
          </p:cNvPr>
          <p:cNvSpPr>
            <a:spLocks noGrp="1"/>
          </p:cNvSpPr>
          <p:nvPr>
            <p:ph type="sldNum" sz="quarter" idx="12"/>
          </p:nvPr>
        </p:nvSpPr>
        <p:spPr/>
        <p:txBody>
          <a:bodyPr/>
          <a:lstStyle/>
          <a:p>
            <a:fld id="{225DE436-021B-4B24-B0C1-5E39E0557A12}" type="slidenum">
              <a:rPr lang="en-IN" smtClean="0"/>
              <a:t>‹#›</a:t>
            </a:fld>
            <a:endParaRPr lang="en-IN" dirty="0"/>
          </a:p>
        </p:txBody>
      </p:sp>
    </p:spTree>
    <p:extLst>
      <p:ext uri="{BB962C8B-B14F-4D97-AF65-F5344CB8AC3E}">
        <p14:creationId xmlns:p14="http://schemas.microsoft.com/office/powerpoint/2010/main" val="236012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6BAB2E-3C87-6C52-6CD8-4FB379B37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F1937CF-73A2-B55E-6079-08894BA1A0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CCEB05A-46E6-416E-B272-8BEF791CFE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02FB6-C527-4693-8923-86D771EADB6C}" type="datetimeFigureOut">
              <a:rPr lang="en-IN" smtClean="0"/>
              <a:t>18-01-2024</a:t>
            </a:fld>
            <a:endParaRPr lang="en-IN" dirty="0"/>
          </a:p>
        </p:txBody>
      </p:sp>
      <p:sp>
        <p:nvSpPr>
          <p:cNvPr id="5" name="Footer Placeholder 4">
            <a:extLst>
              <a:ext uri="{FF2B5EF4-FFF2-40B4-BE49-F238E27FC236}">
                <a16:creationId xmlns:a16="http://schemas.microsoft.com/office/drawing/2014/main" id="{DEECD363-97FB-70BF-CC77-0CCC0B2CFF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756F6BEB-3D47-9B1F-7E8C-EEFE29C2E2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DE436-021B-4B24-B0C1-5E39E0557A12}" type="slidenum">
              <a:rPr lang="en-IN" smtClean="0"/>
              <a:t>‹#›</a:t>
            </a:fld>
            <a:endParaRPr lang="en-IN" dirty="0"/>
          </a:p>
        </p:txBody>
      </p:sp>
    </p:spTree>
    <p:extLst>
      <p:ext uri="{BB962C8B-B14F-4D97-AF65-F5344CB8AC3E}">
        <p14:creationId xmlns:p14="http://schemas.microsoft.com/office/powerpoint/2010/main" val="2241943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AC56CD-6A21-BAA1-BA84-2B34DFD5837D}"/>
              </a:ext>
            </a:extLst>
          </p:cNvPr>
          <p:cNvSpPr>
            <a:spLocks noGrp="1"/>
          </p:cNvSpPr>
          <p:nvPr>
            <p:ph type="subTitle" idx="1"/>
          </p:nvPr>
        </p:nvSpPr>
        <p:spPr/>
        <p:txBody>
          <a:bodyPr/>
          <a:lstStyle/>
          <a:p>
            <a:r>
              <a:rPr lang="en-IN" dirty="0"/>
              <a:t>Dr. Saba Amin Khan</a:t>
            </a:r>
          </a:p>
          <a:p>
            <a:r>
              <a:rPr lang="en-IN" dirty="0"/>
              <a:t>Assistant Prof.</a:t>
            </a:r>
          </a:p>
          <a:p>
            <a:r>
              <a:rPr lang="en-IN" dirty="0"/>
              <a:t>Biochemistry dept.</a:t>
            </a:r>
          </a:p>
          <a:p>
            <a:endParaRPr lang="en-IN" dirty="0"/>
          </a:p>
        </p:txBody>
      </p:sp>
      <p:sp>
        <p:nvSpPr>
          <p:cNvPr id="5" name="Title 4">
            <a:extLst>
              <a:ext uri="{FF2B5EF4-FFF2-40B4-BE49-F238E27FC236}">
                <a16:creationId xmlns:a16="http://schemas.microsoft.com/office/drawing/2014/main" id="{9AAA2655-3CAB-A060-11CC-AB3C786EB754}"/>
              </a:ext>
            </a:extLst>
          </p:cNvPr>
          <p:cNvSpPr>
            <a:spLocks noGrp="1"/>
          </p:cNvSpPr>
          <p:nvPr>
            <p:ph type="ctrTitle"/>
          </p:nvPr>
        </p:nvSpPr>
        <p:spPr/>
        <p:txBody>
          <a:bodyPr/>
          <a:lstStyle/>
          <a:p>
            <a:r>
              <a:rPr lang="en-US" b="1" dirty="0"/>
              <a:t>Biological Oxidation</a:t>
            </a:r>
            <a:endParaRPr lang="en-IN" b="1" dirty="0"/>
          </a:p>
        </p:txBody>
      </p:sp>
    </p:spTree>
    <p:extLst>
      <p:ext uri="{BB962C8B-B14F-4D97-AF65-F5344CB8AC3E}">
        <p14:creationId xmlns:p14="http://schemas.microsoft.com/office/powerpoint/2010/main" val="3401197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4C1CA-2A4F-7126-C261-FB148FCC7D13}"/>
              </a:ext>
            </a:extLst>
          </p:cNvPr>
          <p:cNvSpPr>
            <a:spLocks noGrp="1"/>
          </p:cNvSpPr>
          <p:nvPr>
            <p:ph type="title"/>
          </p:nvPr>
        </p:nvSpPr>
        <p:spPr>
          <a:xfrm>
            <a:off x="838200" y="365125"/>
            <a:ext cx="10515600" cy="1325563"/>
          </a:xfrm>
        </p:spPr>
        <p:txBody>
          <a:bodyPr/>
          <a:lstStyle/>
          <a:p>
            <a:r>
              <a:rPr lang="en-IN" dirty="0"/>
              <a:t>Standard free energy change </a:t>
            </a:r>
          </a:p>
        </p:txBody>
      </p:sp>
      <p:sp>
        <p:nvSpPr>
          <p:cNvPr id="3" name="Content Placeholder 2">
            <a:extLst>
              <a:ext uri="{FF2B5EF4-FFF2-40B4-BE49-F238E27FC236}">
                <a16:creationId xmlns:a16="http://schemas.microsoft.com/office/drawing/2014/main" id="{9A0F95C7-B820-1502-C660-CAB3FF094BB2}"/>
              </a:ext>
            </a:extLst>
          </p:cNvPr>
          <p:cNvSpPr>
            <a:spLocks noGrp="1"/>
          </p:cNvSpPr>
          <p:nvPr>
            <p:ph idx="1"/>
          </p:nvPr>
        </p:nvSpPr>
        <p:spPr/>
        <p:txBody>
          <a:bodyPr/>
          <a:lstStyle/>
          <a:p>
            <a:r>
              <a:rPr lang="en-US" dirty="0"/>
              <a:t>Free energy change of a reaction at standard conditions (at 298 K and 1 atm pressure, </a:t>
            </a:r>
            <a:r>
              <a:rPr lang="en-IN" dirty="0"/>
              <a:t>pH of 7.0 and, </a:t>
            </a:r>
            <a:r>
              <a:rPr lang="en-US" dirty="0"/>
              <a:t>when the initial concentrations of reactants and products are at 1M each).</a:t>
            </a:r>
          </a:p>
          <a:p>
            <a:pPr eaLnBrk="1" hangingPunct="1"/>
            <a:r>
              <a:rPr lang="en-US" altLang="en-US" sz="2800" b="1" dirty="0">
                <a:latin typeface="Arial" panose="020B0604020202020204" pitchFamily="34" charset="0"/>
              </a:rPr>
              <a:t>                               </a:t>
            </a:r>
            <a:r>
              <a:rPr lang="en-US" altLang="en-US" sz="2800" b="1" dirty="0" err="1"/>
              <a:t>aA</a:t>
            </a:r>
            <a:r>
              <a:rPr lang="en-US" altLang="en-US" sz="2800" b="1" dirty="0"/>
              <a:t>  +  </a:t>
            </a:r>
            <a:r>
              <a:rPr lang="en-US" altLang="en-US" sz="2800" b="1" dirty="0" err="1"/>
              <a:t>bB</a:t>
            </a:r>
            <a:r>
              <a:rPr lang="en-US" altLang="en-US" sz="2800" b="1" dirty="0"/>
              <a:t>  </a:t>
            </a:r>
            <a:r>
              <a:rPr lang="en-US" altLang="en-US" sz="2800" b="1" dirty="0">
                <a:sym typeface="Wingdings" panose="05000000000000000000" pitchFamily="2" charset="2"/>
              </a:rPr>
              <a:t></a:t>
            </a:r>
            <a:r>
              <a:rPr lang="en-US" altLang="en-US" sz="2800" b="1" dirty="0"/>
              <a:t>  </a:t>
            </a:r>
            <a:r>
              <a:rPr lang="en-US" altLang="en-US" sz="2800" b="1" dirty="0" err="1"/>
              <a:t>cC</a:t>
            </a:r>
            <a:r>
              <a:rPr lang="en-US" altLang="en-US" sz="2800" b="1" dirty="0"/>
              <a:t>  +  </a:t>
            </a:r>
            <a:r>
              <a:rPr lang="en-US" altLang="en-US" sz="2800" b="1" dirty="0" err="1"/>
              <a:t>dD</a:t>
            </a:r>
            <a:endParaRPr lang="en-US" altLang="en-US" sz="2800" b="1" dirty="0"/>
          </a:p>
          <a:p>
            <a:pPr eaLnBrk="1" hangingPunct="1"/>
            <a:r>
              <a:rPr lang="en-US" altLang="en-US" sz="2800" b="1" dirty="0"/>
              <a:t> </a:t>
            </a:r>
            <a:r>
              <a:rPr lang="en-US" altLang="en-US" sz="2800" dirty="0"/>
              <a:t>(Equilibrium constant) K</a:t>
            </a:r>
            <a:r>
              <a:rPr lang="en-US" altLang="en-US" sz="2800" baseline="-25000" dirty="0"/>
              <a:t>eq</a:t>
            </a:r>
            <a:r>
              <a:rPr lang="en-US" altLang="en-US" sz="2800" dirty="0"/>
              <a:t> = [C]</a:t>
            </a:r>
            <a:r>
              <a:rPr lang="en-US" altLang="en-US" sz="2800" baseline="30000" dirty="0"/>
              <a:t>c</a:t>
            </a:r>
            <a:r>
              <a:rPr lang="en-US" altLang="en-US" sz="2800" dirty="0"/>
              <a:t>[D]</a:t>
            </a:r>
            <a:r>
              <a:rPr lang="en-US" altLang="en-US" sz="2800" baseline="30000" dirty="0"/>
              <a:t>d</a:t>
            </a:r>
            <a:r>
              <a:rPr lang="en-US" altLang="en-US" sz="2800" dirty="0"/>
              <a:t>/[A]</a:t>
            </a:r>
            <a:r>
              <a:rPr lang="en-US" altLang="en-US" sz="2800" baseline="30000" dirty="0"/>
              <a:t>a</a:t>
            </a:r>
            <a:r>
              <a:rPr lang="en-US" altLang="en-US" sz="2800" dirty="0"/>
              <a:t>[B]</a:t>
            </a:r>
            <a:r>
              <a:rPr lang="en-US" altLang="en-US" sz="2800" baseline="30000" dirty="0"/>
              <a:t>b</a:t>
            </a:r>
          </a:p>
          <a:p>
            <a:pPr eaLnBrk="1" hangingPunct="1"/>
            <a:endParaRPr lang="en-US" altLang="en-US" sz="2800" baseline="30000" dirty="0"/>
          </a:p>
          <a:p>
            <a:pPr eaLnBrk="1" hangingPunct="1"/>
            <a:endParaRPr lang="en-US" altLang="en-US" sz="2800" b="1" baseline="30000" dirty="0"/>
          </a:p>
          <a:p>
            <a:pPr eaLnBrk="1" hangingPunct="1"/>
            <a:r>
              <a:rPr lang="en-US" dirty="0"/>
              <a:t>Actual free energy change depends on reactants and product concentration</a:t>
            </a:r>
          </a:p>
          <a:p>
            <a:pPr eaLnBrk="1" hangingPunct="1"/>
            <a:endParaRPr lang="en-IN" dirty="0"/>
          </a:p>
        </p:txBody>
      </p:sp>
      <p:graphicFrame>
        <p:nvGraphicFramePr>
          <p:cNvPr id="4" name="Object 2">
            <a:extLst>
              <a:ext uri="{FF2B5EF4-FFF2-40B4-BE49-F238E27FC236}">
                <a16:creationId xmlns:a16="http://schemas.microsoft.com/office/drawing/2014/main" id="{01B2F6C9-B633-1654-2EB2-9878F589BE55}"/>
              </a:ext>
            </a:extLst>
          </p:cNvPr>
          <p:cNvGraphicFramePr>
            <a:graphicFrameLocks noChangeAspect="1"/>
          </p:cNvGraphicFramePr>
          <p:nvPr>
            <p:extLst>
              <p:ext uri="{D42A27DB-BD31-4B8C-83A1-F6EECF244321}">
                <p14:modId xmlns:p14="http://schemas.microsoft.com/office/powerpoint/2010/main" val="146274636"/>
              </p:ext>
            </p:extLst>
          </p:nvPr>
        </p:nvGraphicFramePr>
        <p:xfrm>
          <a:off x="3627120" y="4201160"/>
          <a:ext cx="4185920" cy="767080"/>
        </p:xfrm>
        <a:graphic>
          <a:graphicData uri="http://schemas.openxmlformats.org/presentationml/2006/ole">
            <mc:AlternateContent xmlns:mc="http://schemas.openxmlformats.org/markup-compatibility/2006">
              <mc:Choice xmlns:v="urn:schemas-microsoft-com:vml" Requires="v">
                <p:oleObj name="Photo Editor Photo" r:id="rId2" imgW="5525271" imgH="1333333" progId="MSPhotoEd.3">
                  <p:embed/>
                </p:oleObj>
              </mc:Choice>
              <mc:Fallback>
                <p:oleObj name="Photo Editor Photo" r:id="rId2" imgW="5525271" imgH="1333333" progId="MSPhotoEd.3">
                  <p:embed/>
                  <p:pic>
                    <p:nvPicPr>
                      <p:cNvPr id="4" name="Object 2">
                        <a:extLst>
                          <a:ext uri="{FF2B5EF4-FFF2-40B4-BE49-F238E27FC236}">
                            <a16:creationId xmlns:a16="http://schemas.microsoft.com/office/drawing/2014/main" id="{01B2F6C9-B633-1654-2EB2-9878F589B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120" y="4201160"/>
                        <a:ext cx="4185920" cy="767080"/>
                      </a:xfrm>
                      <a:prstGeom prst="rect">
                        <a:avLst/>
                      </a:prstGeom>
                      <a:noFill/>
                      <a:ln>
                        <a:noFill/>
                      </a:ln>
                      <a:effectLst/>
                    </p:spPr>
                  </p:pic>
                </p:oleObj>
              </mc:Fallback>
            </mc:AlternateContent>
          </a:graphicData>
        </a:graphic>
      </p:graphicFrame>
      <p:graphicFrame>
        <p:nvGraphicFramePr>
          <p:cNvPr id="5" name="Object 3">
            <a:extLst>
              <a:ext uri="{FF2B5EF4-FFF2-40B4-BE49-F238E27FC236}">
                <a16:creationId xmlns:a16="http://schemas.microsoft.com/office/drawing/2014/main" id="{1C572173-C9C7-2469-32F5-6A17A0028A00}"/>
              </a:ext>
            </a:extLst>
          </p:cNvPr>
          <p:cNvGraphicFramePr>
            <a:graphicFrameLocks noChangeAspect="1"/>
          </p:cNvGraphicFramePr>
          <p:nvPr>
            <p:extLst>
              <p:ext uri="{D42A27DB-BD31-4B8C-83A1-F6EECF244321}">
                <p14:modId xmlns:p14="http://schemas.microsoft.com/office/powerpoint/2010/main" val="636535892"/>
              </p:ext>
            </p:extLst>
          </p:nvPr>
        </p:nvGraphicFramePr>
        <p:xfrm>
          <a:off x="3627120" y="5396008"/>
          <a:ext cx="4604068" cy="1340071"/>
        </p:xfrm>
        <a:graphic>
          <a:graphicData uri="http://schemas.openxmlformats.org/presentationml/2006/ole">
            <mc:AlternateContent xmlns:mc="http://schemas.openxmlformats.org/markup-compatibility/2006">
              <mc:Choice xmlns:v="urn:schemas-microsoft-com:vml" Requires="v">
                <p:oleObj name="Photo Editor Photo" r:id="rId4" imgW="6020640" imgH="1752381" progId="MSPhotoEd.3">
                  <p:embed/>
                </p:oleObj>
              </mc:Choice>
              <mc:Fallback>
                <p:oleObj name="Photo Editor Photo" r:id="rId4" imgW="6020640" imgH="1752381" progId="MSPhotoEd.3">
                  <p:embed/>
                  <p:pic>
                    <p:nvPicPr>
                      <p:cNvPr id="5" name="Object 3">
                        <a:extLst>
                          <a:ext uri="{FF2B5EF4-FFF2-40B4-BE49-F238E27FC236}">
                            <a16:creationId xmlns:a16="http://schemas.microsoft.com/office/drawing/2014/main" id="{1C572173-C9C7-2469-32F5-6A17A0028A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7120" y="5396008"/>
                        <a:ext cx="4604068" cy="134007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9628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5">
            <a:extLst>
              <a:ext uri="{FF2B5EF4-FFF2-40B4-BE49-F238E27FC236}">
                <a16:creationId xmlns:a16="http://schemas.microsoft.com/office/drawing/2014/main" id="{0C0A30B6-4CA7-6E03-4B54-73853CD7B635}"/>
              </a:ext>
            </a:extLst>
          </p:cNvPr>
          <p:cNvGraphicFramePr>
            <a:graphicFrameLocks noChangeAspect="1"/>
          </p:cNvGraphicFramePr>
          <p:nvPr>
            <p:extLst>
              <p:ext uri="{D42A27DB-BD31-4B8C-83A1-F6EECF244321}">
                <p14:modId xmlns:p14="http://schemas.microsoft.com/office/powerpoint/2010/main" val="1432443360"/>
              </p:ext>
            </p:extLst>
          </p:nvPr>
        </p:nvGraphicFramePr>
        <p:xfrm>
          <a:off x="1513840" y="819713"/>
          <a:ext cx="9408160" cy="5357425"/>
        </p:xfrm>
        <a:graphic>
          <a:graphicData uri="http://schemas.openxmlformats.org/presentationml/2006/ole">
            <mc:AlternateContent xmlns:mc="http://schemas.openxmlformats.org/markup-compatibility/2006">
              <mc:Choice xmlns:v="urn:schemas-microsoft-com:vml" Requires="v">
                <p:oleObj name="Bitmap Image" r:id="rId2" imgW="6020640" imgH="3428571" progId="Paint.Picture">
                  <p:embed/>
                </p:oleObj>
              </mc:Choice>
              <mc:Fallback>
                <p:oleObj name="Bitmap Image" r:id="rId2" imgW="6020640" imgH="3428571" progId="Paint.Picture">
                  <p:embed/>
                  <p:pic>
                    <p:nvPicPr>
                      <p:cNvPr id="9218" name="Object 5">
                        <a:extLst>
                          <a:ext uri="{FF2B5EF4-FFF2-40B4-BE49-F238E27FC236}">
                            <a16:creationId xmlns:a16="http://schemas.microsoft.com/office/drawing/2014/main" id="{0C0A30B6-4CA7-6E03-4B54-73853CD7B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840" y="819713"/>
                        <a:ext cx="9408160" cy="5357425"/>
                      </a:xfrm>
                      <a:prstGeom prst="rect">
                        <a:avLst/>
                      </a:prstGeom>
                      <a:noFill/>
                      <a:ln>
                        <a:noFill/>
                      </a:ln>
                      <a:effec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23B9-26DE-E3B7-4589-873C1F235176}"/>
              </a:ext>
            </a:extLst>
          </p:cNvPr>
          <p:cNvSpPr>
            <a:spLocks noGrp="1"/>
          </p:cNvSpPr>
          <p:nvPr>
            <p:ph type="title"/>
          </p:nvPr>
        </p:nvSpPr>
        <p:spPr/>
        <p:txBody>
          <a:bodyPr>
            <a:noAutofit/>
          </a:bodyPr>
          <a:lstStyle/>
          <a:p>
            <a:br>
              <a:rPr lang="en-US" altLang="en-US" dirty="0"/>
            </a:br>
            <a:r>
              <a:rPr lang="en-US" altLang="en-US" dirty="0"/>
              <a:t>Oxidation-Reduction reactions in biological systems</a:t>
            </a:r>
            <a:br>
              <a:rPr lang="en-US" altLang="en-US" dirty="0"/>
            </a:br>
            <a:endParaRPr lang="en-IN" dirty="0"/>
          </a:p>
        </p:txBody>
      </p:sp>
      <p:sp>
        <p:nvSpPr>
          <p:cNvPr id="3" name="Content Placeholder 2">
            <a:extLst>
              <a:ext uri="{FF2B5EF4-FFF2-40B4-BE49-F238E27FC236}">
                <a16:creationId xmlns:a16="http://schemas.microsoft.com/office/drawing/2014/main" id="{B0853BDA-6F30-14F3-B0B5-AF2D3FE5E757}"/>
              </a:ext>
            </a:extLst>
          </p:cNvPr>
          <p:cNvSpPr>
            <a:spLocks noGrp="1"/>
          </p:cNvSpPr>
          <p:nvPr>
            <p:ph idx="1"/>
          </p:nvPr>
        </p:nvSpPr>
        <p:spPr/>
        <p:txBody>
          <a:bodyPr/>
          <a:lstStyle/>
          <a:p>
            <a:r>
              <a:rPr lang="en-US" dirty="0"/>
              <a:t>Transfer free energy in biological systems through flow of electron in oxidation reduction reactions.</a:t>
            </a:r>
          </a:p>
          <a:p>
            <a:r>
              <a:rPr lang="en-US" dirty="0"/>
              <a:t>Flow of electrons can be used to do useful work.</a:t>
            </a:r>
          </a:p>
          <a:p>
            <a:r>
              <a:rPr lang="en-US" dirty="0"/>
              <a:t>In living systems, electron flow from various electron carrier to oxygen and the EMF (electro-motive force) generated is utilized for various energy transduction reactions. </a:t>
            </a:r>
            <a:endParaRPr lang="en-IN" dirty="0"/>
          </a:p>
        </p:txBody>
      </p:sp>
    </p:spTree>
    <p:extLst>
      <p:ext uri="{BB962C8B-B14F-4D97-AF65-F5344CB8AC3E}">
        <p14:creationId xmlns:p14="http://schemas.microsoft.com/office/powerpoint/2010/main" val="3237612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05BBDF-CCB0-BF56-94D8-1D1A903840BD}"/>
              </a:ext>
            </a:extLst>
          </p:cNvPr>
          <p:cNvPicPr>
            <a:picLocks noChangeAspect="1"/>
          </p:cNvPicPr>
          <p:nvPr/>
        </p:nvPicPr>
        <p:blipFill>
          <a:blip r:embed="rId2"/>
          <a:stretch>
            <a:fillRect/>
          </a:stretch>
        </p:blipFill>
        <p:spPr>
          <a:xfrm>
            <a:off x="1433512" y="364433"/>
            <a:ext cx="9324975" cy="6129134"/>
          </a:xfrm>
          <a:prstGeom prst="rect">
            <a:avLst/>
          </a:prstGeom>
        </p:spPr>
      </p:pic>
    </p:spTree>
    <p:extLst>
      <p:ext uri="{BB962C8B-B14F-4D97-AF65-F5344CB8AC3E}">
        <p14:creationId xmlns:p14="http://schemas.microsoft.com/office/powerpoint/2010/main" val="2508781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61D55-9C75-1789-84B0-145B3936017A}"/>
              </a:ext>
            </a:extLst>
          </p:cNvPr>
          <p:cNvSpPr>
            <a:spLocks noGrp="1"/>
          </p:cNvSpPr>
          <p:nvPr>
            <p:ph type="title"/>
          </p:nvPr>
        </p:nvSpPr>
        <p:spPr/>
        <p:txBody>
          <a:bodyPr/>
          <a:lstStyle/>
          <a:p>
            <a:r>
              <a:rPr lang="en-IN" dirty="0"/>
              <a:t>Oxidation and Reduction</a:t>
            </a:r>
          </a:p>
        </p:txBody>
      </p:sp>
      <p:pic>
        <p:nvPicPr>
          <p:cNvPr id="4" name="Content Placeholder 3" descr="06_06-06UN">
            <a:extLst>
              <a:ext uri="{FF2B5EF4-FFF2-40B4-BE49-F238E27FC236}">
                <a16:creationId xmlns:a16="http://schemas.microsoft.com/office/drawing/2014/main" id="{A145DD4A-0D9B-C6D6-21A1-E22D6BBD1A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97531" y="2480065"/>
            <a:ext cx="4596938" cy="304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581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1396769-33CF-5CBB-FEAB-6686770EAE6E}"/>
              </a:ext>
            </a:extLst>
          </p:cNvPr>
          <p:cNvSpPr>
            <a:spLocks noGrp="1"/>
          </p:cNvSpPr>
          <p:nvPr>
            <p:ph type="title"/>
          </p:nvPr>
        </p:nvSpPr>
        <p:spPr/>
        <p:txBody>
          <a:bodyPr>
            <a:normAutofit/>
          </a:bodyPr>
          <a:lstStyle/>
          <a:p>
            <a:pPr>
              <a:defRPr/>
            </a:pPr>
            <a:r>
              <a:rPr lang="en-US" dirty="0"/>
              <a:t>Oxidation–Reduction in Biological Systems</a:t>
            </a:r>
          </a:p>
        </p:txBody>
      </p:sp>
      <p:sp>
        <p:nvSpPr>
          <p:cNvPr id="25604" name="Content Placeholder 2">
            <a:extLst>
              <a:ext uri="{FF2B5EF4-FFF2-40B4-BE49-F238E27FC236}">
                <a16:creationId xmlns:a16="http://schemas.microsoft.com/office/drawing/2014/main" id="{4495AA4E-E222-8E1B-9DE9-8B83898081FA}"/>
              </a:ext>
            </a:extLst>
          </p:cNvPr>
          <p:cNvSpPr>
            <a:spLocks noGrp="1"/>
          </p:cNvSpPr>
          <p:nvPr>
            <p:ph idx="1"/>
          </p:nvPr>
        </p:nvSpPr>
        <p:spPr/>
        <p:txBody>
          <a:bodyPr/>
          <a:lstStyle/>
          <a:p>
            <a:pPr>
              <a:buFont typeface="Wingdings" panose="05000000000000000000" pitchFamily="2" charset="2"/>
              <a:buNone/>
            </a:pPr>
            <a:r>
              <a:rPr lang="en-US" altLang="en-US" dirty="0"/>
              <a:t>In biological systems, </a:t>
            </a:r>
            <a:r>
              <a:rPr lang="en-US" altLang="en-US" i="1" dirty="0"/>
              <a:t>oxidation</a:t>
            </a:r>
            <a:r>
              <a:rPr lang="en-US" altLang="en-US" dirty="0"/>
              <a:t> may involve</a:t>
            </a:r>
          </a:p>
          <a:p>
            <a:pPr>
              <a:buSzTx/>
            </a:pPr>
            <a:r>
              <a:rPr lang="en-US" altLang="en-US" dirty="0"/>
              <a:t>the loss of H </a:t>
            </a:r>
          </a:p>
          <a:p>
            <a:pPr>
              <a:buSzTx/>
            </a:pPr>
            <a:r>
              <a:rPr lang="en-US" altLang="en-US" dirty="0"/>
              <a:t>the gain of O</a:t>
            </a:r>
          </a:p>
          <a:p>
            <a:endParaRPr lang="en-US" altLang="en-US" dirty="0"/>
          </a:p>
          <a:p>
            <a:pPr>
              <a:buFont typeface="Wingdings" panose="05000000000000000000" pitchFamily="2" charset="2"/>
              <a:buNone/>
            </a:pPr>
            <a:r>
              <a:rPr lang="en-US" altLang="en-US" dirty="0"/>
              <a:t>In biological systems, </a:t>
            </a:r>
            <a:r>
              <a:rPr lang="en-US" altLang="en-US" i="1" dirty="0"/>
              <a:t>reduction</a:t>
            </a:r>
            <a:r>
              <a:rPr lang="en-US" altLang="en-US" dirty="0"/>
              <a:t> may involve</a:t>
            </a:r>
          </a:p>
          <a:p>
            <a:pPr>
              <a:buFont typeface="Wingdings" panose="05000000000000000000" pitchFamily="2" charset="2"/>
              <a:buChar char=""/>
            </a:pPr>
            <a:r>
              <a:rPr lang="en-US" altLang="en-US" dirty="0"/>
              <a:t>the gain of H </a:t>
            </a:r>
          </a:p>
          <a:p>
            <a:pPr>
              <a:buFont typeface="Wingdings" panose="05000000000000000000" pitchFamily="2" charset="2"/>
              <a:buChar char=""/>
            </a:pPr>
            <a:r>
              <a:rPr lang="en-US" altLang="en-US" dirty="0"/>
              <a:t>the loss of O</a:t>
            </a:r>
          </a:p>
          <a:p>
            <a:endParaRPr lang="en-US" altLang="en-US" dirty="0"/>
          </a:p>
        </p:txBody>
      </p:sp>
      <p:sp>
        <p:nvSpPr>
          <p:cNvPr id="23556" name="Slide Number Placeholder 3">
            <a:extLst>
              <a:ext uri="{FF2B5EF4-FFF2-40B4-BE49-F238E27FC236}">
                <a16:creationId xmlns:a16="http://schemas.microsoft.com/office/drawing/2014/main" id="{16CB1D08-3FDF-BFC8-8E51-CC2BD4408251}"/>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C69378-BC68-43C8-8D97-5B322463A66E}" type="slidenum">
              <a:rPr lang="en-US" altLang="en-US">
                <a:solidFill>
                  <a:srgbClr val="FFFFFF"/>
                </a:solidFill>
                <a:latin typeface="Franklin Gothic Book" panose="020B0503020102020204" pitchFamily="34" charset="0"/>
              </a:rPr>
              <a:pPr/>
              <a:t>15</a:t>
            </a:fld>
            <a:endParaRPr lang="en-US" altLang="en-US">
              <a:solidFill>
                <a:srgbClr val="FFFFFF"/>
              </a:solidFill>
              <a:latin typeface="Franklin Gothic Book" panose="020B05030201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0E0BA38-2519-8082-1877-DD6B60BA4BA4}"/>
              </a:ext>
            </a:extLst>
          </p:cNvPr>
          <p:cNvSpPr>
            <a:spLocks noGrp="1"/>
          </p:cNvSpPr>
          <p:nvPr>
            <p:ph type="title"/>
          </p:nvPr>
        </p:nvSpPr>
        <p:spPr/>
        <p:txBody>
          <a:bodyPr>
            <a:normAutofit/>
          </a:bodyPr>
          <a:lstStyle/>
          <a:p>
            <a:pPr>
              <a:defRPr/>
            </a:pPr>
            <a:r>
              <a:rPr lang="en-US" dirty="0"/>
              <a:t>Oxidation–Reduction in Biological Systems</a:t>
            </a:r>
          </a:p>
        </p:txBody>
      </p:sp>
      <p:sp>
        <p:nvSpPr>
          <p:cNvPr id="24579" name="Slide Number Placeholder 3">
            <a:extLst>
              <a:ext uri="{FF2B5EF4-FFF2-40B4-BE49-F238E27FC236}">
                <a16:creationId xmlns:a16="http://schemas.microsoft.com/office/drawing/2014/main" id="{F542C744-0EA3-1ADC-F705-A19749524F65}"/>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1B83C9-6B75-4B3A-96F1-A440EC6E3DCB}" type="slidenum">
              <a:rPr lang="en-US" altLang="en-US">
                <a:solidFill>
                  <a:srgbClr val="FFFFFF"/>
                </a:solidFill>
                <a:latin typeface="Franklin Gothic Book" panose="020B0503020102020204" pitchFamily="34" charset="0"/>
              </a:rPr>
              <a:pPr/>
              <a:t>16</a:t>
            </a:fld>
            <a:endParaRPr lang="en-US" altLang="en-US">
              <a:solidFill>
                <a:srgbClr val="FFFFFF"/>
              </a:solidFill>
              <a:latin typeface="Franklin Gothic Book" panose="020B0503020102020204" pitchFamily="34" charset="0"/>
            </a:endParaRPr>
          </a:p>
        </p:txBody>
      </p:sp>
      <p:pic>
        <p:nvPicPr>
          <p:cNvPr id="26628" name="Picture 8" descr="06_07-03UN">
            <a:extLst>
              <a:ext uri="{FF2B5EF4-FFF2-40B4-BE49-F238E27FC236}">
                <a16:creationId xmlns:a16="http://schemas.microsoft.com/office/drawing/2014/main" id="{4515601D-710F-B846-7021-5C447D75E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321" y="2209801"/>
            <a:ext cx="7648894" cy="365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CBA0-DFD5-4C9D-5A9F-1D6C292C7011}"/>
              </a:ext>
            </a:extLst>
          </p:cNvPr>
          <p:cNvSpPr>
            <a:spLocks noGrp="1"/>
          </p:cNvSpPr>
          <p:nvPr>
            <p:ph type="title"/>
          </p:nvPr>
        </p:nvSpPr>
        <p:spPr/>
        <p:txBody>
          <a:bodyPr/>
          <a:lstStyle/>
          <a:p>
            <a:r>
              <a:rPr lang="en-IN" dirty="0"/>
              <a:t>Redox potential (E</a:t>
            </a:r>
            <a:r>
              <a:rPr lang="en-IN" baseline="30000" dirty="0"/>
              <a:t>0</a:t>
            </a:r>
            <a:r>
              <a:rPr lang="en-IN" dirty="0"/>
              <a:t>)</a:t>
            </a:r>
            <a:endParaRPr lang="en-IN" baseline="30000" dirty="0"/>
          </a:p>
        </p:txBody>
      </p:sp>
      <p:sp>
        <p:nvSpPr>
          <p:cNvPr id="3" name="Content Placeholder 2">
            <a:extLst>
              <a:ext uri="{FF2B5EF4-FFF2-40B4-BE49-F238E27FC236}">
                <a16:creationId xmlns:a16="http://schemas.microsoft.com/office/drawing/2014/main" id="{DA54641C-7FF1-39CE-98E6-7E6581C3A4BC}"/>
              </a:ext>
            </a:extLst>
          </p:cNvPr>
          <p:cNvSpPr>
            <a:spLocks noGrp="1"/>
          </p:cNvSpPr>
          <p:nvPr>
            <p:ph idx="1"/>
          </p:nvPr>
        </p:nvSpPr>
        <p:spPr>
          <a:xfrm>
            <a:off x="838200" y="1825625"/>
            <a:ext cx="10764520" cy="4351338"/>
          </a:xfrm>
        </p:spPr>
        <p:txBody>
          <a:bodyPr>
            <a:normAutofit lnSpcReduction="10000"/>
          </a:bodyPr>
          <a:lstStyle/>
          <a:p>
            <a:r>
              <a:rPr lang="en-US" dirty="0"/>
              <a:t>Is a quantitative measure of the tendency of a redox pair to lose or gain electrons. </a:t>
            </a:r>
          </a:p>
          <a:p>
            <a:r>
              <a:rPr lang="en-US" dirty="0"/>
              <a:t>A specific standard redox potential (E</a:t>
            </a:r>
            <a:r>
              <a:rPr lang="en-US" baseline="30000" dirty="0"/>
              <a:t>0</a:t>
            </a:r>
            <a:r>
              <a:rPr lang="en-US" dirty="0"/>
              <a:t> volts) is assigned to each redox pair at pH- 7.0 and 25°C.</a:t>
            </a:r>
          </a:p>
          <a:p>
            <a:r>
              <a:rPr lang="en-US" dirty="0"/>
              <a:t>More negative redox potential represents a greater tendency to lose electrons.</a:t>
            </a:r>
          </a:p>
          <a:p>
            <a:r>
              <a:rPr lang="en-US" dirty="0"/>
              <a:t>More positive redox potential indicates a greater tendency to accept electrons.</a:t>
            </a:r>
          </a:p>
          <a:p>
            <a:r>
              <a:rPr lang="en-US" dirty="0"/>
              <a:t>Electrons flow from a redox pair with more negative E</a:t>
            </a:r>
            <a:r>
              <a:rPr lang="en-US" baseline="30000" dirty="0"/>
              <a:t>0</a:t>
            </a:r>
            <a:r>
              <a:rPr lang="en-US" dirty="0"/>
              <a:t> to more positive E</a:t>
            </a:r>
            <a:r>
              <a:rPr lang="en-US" baseline="30000" dirty="0"/>
              <a:t>0</a:t>
            </a:r>
            <a:r>
              <a:rPr lang="en-US" dirty="0"/>
              <a:t>.</a:t>
            </a:r>
            <a:endParaRPr lang="en-IN" dirty="0"/>
          </a:p>
        </p:txBody>
      </p:sp>
    </p:spTree>
    <p:extLst>
      <p:ext uri="{BB962C8B-B14F-4D97-AF65-F5344CB8AC3E}">
        <p14:creationId xmlns:p14="http://schemas.microsoft.com/office/powerpoint/2010/main" val="1474400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3B588A-F7AB-A64C-F231-62A94362CEF7}"/>
              </a:ext>
            </a:extLst>
          </p:cNvPr>
          <p:cNvPicPr>
            <a:picLocks noChangeAspect="1"/>
          </p:cNvPicPr>
          <p:nvPr/>
        </p:nvPicPr>
        <p:blipFill>
          <a:blip r:embed="rId2"/>
          <a:stretch>
            <a:fillRect/>
          </a:stretch>
        </p:blipFill>
        <p:spPr>
          <a:xfrm>
            <a:off x="2316480" y="523105"/>
            <a:ext cx="6260696" cy="5811790"/>
          </a:xfrm>
          <a:prstGeom prst="rect">
            <a:avLst/>
          </a:prstGeom>
        </p:spPr>
      </p:pic>
    </p:spTree>
    <p:extLst>
      <p:ext uri="{BB962C8B-B14F-4D97-AF65-F5344CB8AC3E}">
        <p14:creationId xmlns:p14="http://schemas.microsoft.com/office/powerpoint/2010/main" val="1865908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4C29D8-D089-A669-3AD5-18486F2CCBF3}"/>
              </a:ext>
            </a:extLst>
          </p:cNvPr>
          <p:cNvPicPr>
            <a:picLocks noChangeAspect="1"/>
          </p:cNvPicPr>
          <p:nvPr/>
        </p:nvPicPr>
        <p:blipFill>
          <a:blip r:embed="rId2"/>
          <a:stretch>
            <a:fillRect/>
          </a:stretch>
        </p:blipFill>
        <p:spPr>
          <a:xfrm>
            <a:off x="1671637" y="728662"/>
            <a:ext cx="8848725" cy="5400675"/>
          </a:xfrm>
          <a:prstGeom prst="rect">
            <a:avLst/>
          </a:prstGeom>
        </p:spPr>
      </p:pic>
    </p:spTree>
    <p:extLst>
      <p:ext uri="{BB962C8B-B14F-4D97-AF65-F5344CB8AC3E}">
        <p14:creationId xmlns:p14="http://schemas.microsoft.com/office/powerpoint/2010/main" val="4136559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412CE-FA9E-484E-4950-320C3E66ED6F}"/>
              </a:ext>
            </a:extLst>
          </p:cNvPr>
          <p:cNvSpPr>
            <a:spLocks noGrp="1"/>
          </p:cNvSpPr>
          <p:nvPr>
            <p:ph type="title"/>
          </p:nvPr>
        </p:nvSpPr>
        <p:spPr/>
        <p:txBody>
          <a:bodyPr/>
          <a:lstStyle/>
          <a:p>
            <a:r>
              <a:rPr lang="en-US" dirty="0"/>
              <a:t>Competency BI 6.6</a:t>
            </a:r>
            <a:endParaRPr lang="en-IN" dirty="0"/>
          </a:p>
        </p:txBody>
      </p:sp>
      <p:sp>
        <p:nvSpPr>
          <p:cNvPr id="3" name="Content Placeholder 2">
            <a:extLst>
              <a:ext uri="{FF2B5EF4-FFF2-40B4-BE49-F238E27FC236}">
                <a16:creationId xmlns:a16="http://schemas.microsoft.com/office/drawing/2014/main" id="{213DCB86-F4A6-FA50-02DE-C6979B1EAC84}"/>
              </a:ext>
            </a:extLst>
          </p:cNvPr>
          <p:cNvSpPr>
            <a:spLocks noGrp="1"/>
          </p:cNvSpPr>
          <p:nvPr>
            <p:ph idx="1"/>
          </p:nvPr>
        </p:nvSpPr>
        <p:spPr/>
        <p:txBody>
          <a:bodyPr/>
          <a:lstStyle/>
          <a:p>
            <a:r>
              <a:rPr lang="en-IN" dirty="0"/>
              <a:t>Describe the biochemical process involved in generation of energy in a cell.</a:t>
            </a:r>
          </a:p>
          <a:p>
            <a:endParaRPr lang="en-IN" dirty="0"/>
          </a:p>
        </p:txBody>
      </p:sp>
    </p:spTree>
    <p:extLst>
      <p:ext uri="{BB962C8B-B14F-4D97-AF65-F5344CB8AC3E}">
        <p14:creationId xmlns:p14="http://schemas.microsoft.com/office/powerpoint/2010/main" val="4287318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118C-CAA2-57DD-0E1B-9FC4A6AB0FAE}"/>
              </a:ext>
            </a:extLst>
          </p:cNvPr>
          <p:cNvSpPr>
            <a:spLocks noGrp="1"/>
          </p:cNvSpPr>
          <p:nvPr>
            <p:ph type="title"/>
          </p:nvPr>
        </p:nvSpPr>
        <p:spPr/>
        <p:txBody>
          <a:bodyPr/>
          <a:lstStyle/>
          <a:p>
            <a:r>
              <a:rPr lang="en-US" dirty="0"/>
              <a:t>Enzymes involved in biological oxidation</a:t>
            </a:r>
            <a:endParaRPr lang="en-IN" dirty="0"/>
          </a:p>
        </p:txBody>
      </p:sp>
      <p:sp>
        <p:nvSpPr>
          <p:cNvPr id="3" name="Content Placeholder 2">
            <a:extLst>
              <a:ext uri="{FF2B5EF4-FFF2-40B4-BE49-F238E27FC236}">
                <a16:creationId xmlns:a16="http://schemas.microsoft.com/office/drawing/2014/main" id="{DFE05B2D-9522-6F55-A61F-FBC2B98E3B9F}"/>
              </a:ext>
            </a:extLst>
          </p:cNvPr>
          <p:cNvSpPr>
            <a:spLocks noGrp="1"/>
          </p:cNvSpPr>
          <p:nvPr>
            <p:ph idx="1"/>
          </p:nvPr>
        </p:nvSpPr>
        <p:spPr/>
        <p:txBody>
          <a:bodyPr/>
          <a:lstStyle/>
          <a:p>
            <a:r>
              <a:rPr lang="en-US" dirty="0"/>
              <a:t>Class: Oxidoreductases.</a:t>
            </a:r>
          </a:p>
          <a:p>
            <a:r>
              <a:rPr lang="en-US" dirty="0"/>
              <a:t>Further grouped into 4 categories.</a:t>
            </a:r>
          </a:p>
          <a:p>
            <a:pPr marL="514350" indent="-514350">
              <a:buFont typeface="+mj-lt"/>
              <a:buAutoNum type="arabicPeriod"/>
            </a:pPr>
            <a:r>
              <a:rPr lang="en-IN" dirty="0"/>
              <a:t>Oxidases </a:t>
            </a:r>
          </a:p>
          <a:p>
            <a:pPr marL="514350" indent="-514350">
              <a:buFont typeface="+mj-lt"/>
              <a:buAutoNum type="arabicPeriod"/>
            </a:pPr>
            <a:r>
              <a:rPr lang="en-IN" dirty="0"/>
              <a:t>Dehydrogenases</a:t>
            </a:r>
          </a:p>
          <a:p>
            <a:pPr marL="514350" indent="-514350">
              <a:buFont typeface="+mj-lt"/>
              <a:buAutoNum type="arabicPeriod"/>
            </a:pPr>
            <a:r>
              <a:rPr lang="en-IN" dirty="0"/>
              <a:t>Hydro peroxidases</a:t>
            </a:r>
          </a:p>
          <a:p>
            <a:pPr marL="514350" indent="-514350">
              <a:buFont typeface="+mj-lt"/>
              <a:buAutoNum type="arabicPeriod"/>
            </a:pPr>
            <a:r>
              <a:rPr lang="en-IN" dirty="0"/>
              <a:t>Oxygenases.</a:t>
            </a:r>
          </a:p>
        </p:txBody>
      </p:sp>
    </p:spTree>
    <p:extLst>
      <p:ext uri="{BB962C8B-B14F-4D97-AF65-F5344CB8AC3E}">
        <p14:creationId xmlns:p14="http://schemas.microsoft.com/office/powerpoint/2010/main" val="1544526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F4F49-9FB1-6F4E-080A-8493B16CC29A}"/>
              </a:ext>
            </a:extLst>
          </p:cNvPr>
          <p:cNvSpPr>
            <a:spLocks noGrp="1"/>
          </p:cNvSpPr>
          <p:nvPr>
            <p:ph type="title"/>
          </p:nvPr>
        </p:nvSpPr>
        <p:spPr/>
        <p:txBody>
          <a:bodyPr>
            <a:normAutofit fontScale="90000"/>
          </a:bodyPr>
          <a:lstStyle/>
          <a:p>
            <a:br>
              <a:rPr lang="en-IN" dirty="0"/>
            </a:br>
            <a:r>
              <a:rPr lang="en-IN" dirty="0"/>
              <a:t>Oxidases </a:t>
            </a:r>
            <a:br>
              <a:rPr lang="en-IN" dirty="0"/>
            </a:br>
            <a:endParaRPr lang="en-IN" dirty="0"/>
          </a:p>
        </p:txBody>
      </p:sp>
      <p:sp>
        <p:nvSpPr>
          <p:cNvPr id="3" name="Content Placeholder 2">
            <a:extLst>
              <a:ext uri="{FF2B5EF4-FFF2-40B4-BE49-F238E27FC236}">
                <a16:creationId xmlns:a16="http://schemas.microsoft.com/office/drawing/2014/main" id="{CF813E5A-0E3F-9A48-36C3-C9503F74573A}"/>
              </a:ext>
            </a:extLst>
          </p:cNvPr>
          <p:cNvSpPr>
            <a:spLocks noGrp="1"/>
          </p:cNvSpPr>
          <p:nvPr>
            <p:ph idx="1"/>
          </p:nvPr>
        </p:nvSpPr>
        <p:spPr/>
        <p:txBody>
          <a:bodyPr/>
          <a:lstStyle/>
          <a:p>
            <a:r>
              <a:rPr lang="en-IN" dirty="0"/>
              <a:t>Catalyse the elimination of hydrogen from the substrates which is accepted by oxygen to form mostly water </a:t>
            </a:r>
          </a:p>
          <a:p>
            <a:r>
              <a:rPr lang="en-IN" dirty="0"/>
              <a:t>E.g. Cytochrome Oxidase, Tyrosinase, Monoamine Oxidase</a:t>
            </a:r>
          </a:p>
          <a:p>
            <a:r>
              <a:rPr lang="en-IN" dirty="0"/>
              <a:t>Some flavoproteins containing FAD or FMN also belong to the category of oxidases.</a:t>
            </a:r>
          </a:p>
          <a:p>
            <a:r>
              <a:rPr lang="en-IN" dirty="0"/>
              <a:t> E.g. L-amino acid oxidase (FMN), xanthine oxidase (FAD).</a:t>
            </a:r>
          </a:p>
        </p:txBody>
      </p:sp>
    </p:spTree>
    <p:extLst>
      <p:ext uri="{BB962C8B-B14F-4D97-AF65-F5344CB8AC3E}">
        <p14:creationId xmlns:p14="http://schemas.microsoft.com/office/powerpoint/2010/main" val="267998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285E5-B4A4-9E62-DBAC-7698C63F5271}"/>
              </a:ext>
            </a:extLst>
          </p:cNvPr>
          <p:cNvSpPr>
            <a:spLocks noGrp="1"/>
          </p:cNvSpPr>
          <p:nvPr>
            <p:ph type="title"/>
          </p:nvPr>
        </p:nvSpPr>
        <p:spPr/>
        <p:txBody>
          <a:bodyPr>
            <a:normAutofit fontScale="90000"/>
          </a:bodyPr>
          <a:lstStyle/>
          <a:p>
            <a:br>
              <a:rPr lang="en-IN" dirty="0"/>
            </a:br>
            <a:r>
              <a:rPr lang="en-IN" dirty="0"/>
              <a:t>Dehydrogenases</a:t>
            </a:r>
            <a:br>
              <a:rPr lang="en-IN" dirty="0"/>
            </a:br>
            <a:endParaRPr lang="en-IN" dirty="0"/>
          </a:p>
        </p:txBody>
      </p:sp>
      <p:sp>
        <p:nvSpPr>
          <p:cNvPr id="3" name="Content Placeholder 2">
            <a:extLst>
              <a:ext uri="{FF2B5EF4-FFF2-40B4-BE49-F238E27FC236}">
                <a16:creationId xmlns:a16="http://schemas.microsoft.com/office/drawing/2014/main" id="{93553E07-6DAC-6209-0940-E1D845100DE1}"/>
              </a:ext>
            </a:extLst>
          </p:cNvPr>
          <p:cNvSpPr>
            <a:spLocks noGrp="1"/>
          </p:cNvSpPr>
          <p:nvPr>
            <p:ph idx="1"/>
          </p:nvPr>
        </p:nvSpPr>
        <p:spPr/>
        <p:txBody>
          <a:bodyPr>
            <a:normAutofit/>
          </a:bodyPr>
          <a:lstStyle/>
          <a:p>
            <a:r>
              <a:rPr lang="en-US" dirty="0"/>
              <a:t>Catalyze the reversible transfer of hydrogen from one substrate to another. </a:t>
            </a:r>
          </a:p>
          <a:p>
            <a:pPr lvl="1"/>
            <a:r>
              <a:rPr lang="en-IN" b="1" dirty="0"/>
              <a:t>NAD</a:t>
            </a:r>
            <a:r>
              <a:rPr lang="en-IN" b="1" baseline="30000" dirty="0"/>
              <a:t>+</a:t>
            </a:r>
            <a:r>
              <a:rPr lang="en-IN" b="1" dirty="0"/>
              <a:t> dependent dehydrogenases</a:t>
            </a:r>
            <a:r>
              <a:rPr lang="en-IN" dirty="0"/>
              <a:t>: Alcohol dehydrogenase, Glycerol 3-phosphate dehydrogenase etc.  </a:t>
            </a:r>
          </a:p>
          <a:p>
            <a:pPr lvl="1"/>
            <a:r>
              <a:rPr lang="en-IN" b="1" dirty="0"/>
              <a:t>NADP</a:t>
            </a:r>
            <a:r>
              <a:rPr lang="en-IN" b="1" baseline="30000" dirty="0"/>
              <a:t>+</a:t>
            </a:r>
            <a:r>
              <a:rPr lang="en-IN" b="1" dirty="0"/>
              <a:t> dependent dehydrogenases</a:t>
            </a:r>
            <a:r>
              <a:rPr lang="en-IN" dirty="0"/>
              <a:t>: HMG CoA reductase, Enoyl reductase etc. </a:t>
            </a:r>
          </a:p>
          <a:p>
            <a:pPr lvl="1"/>
            <a:r>
              <a:rPr lang="en-IN" b="1" dirty="0"/>
              <a:t>FMN dependent dehydrogenases</a:t>
            </a:r>
            <a:r>
              <a:rPr lang="en-IN" dirty="0"/>
              <a:t>: NADH dehydrogenase.</a:t>
            </a:r>
          </a:p>
          <a:p>
            <a:pPr lvl="1"/>
            <a:r>
              <a:rPr lang="en-IN" b="1" dirty="0"/>
              <a:t>FAD dependent dehydrogenases</a:t>
            </a:r>
            <a:r>
              <a:rPr lang="en-IN" dirty="0"/>
              <a:t>: Succinate dehydrogenase, Acyl </a:t>
            </a:r>
            <a:r>
              <a:rPr lang="en-IN" dirty="0" err="1"/>
              <a:t>coa</a:t>
            </a:r>
            <a:r>
              <a:rPr lang="en-IN" dirty="0"/>
              <a:t> dehydrogenase etc. </a:t>
            </a:r>
          </a:p>
          <a:p>
            <a:pPr lvl="1"/>
            <a:r>
              <a:rPr lang="en-IN" b="1" dirty="0"/>
              <a:t>Cytochromes</a:t>
            </a:r>
            <a:r>
              <a:rPr lang="en-IN" dirty="0"/>
              <a:t>: All the cytochromes of E.T.C.  (b, c1 and c) except the terminal cytochrome oxidase (a+a3). </a:t>
            </a:r>
          </a:p>
          <a:p>
            <a:endParaRPr lang="en-US" dirty="0"/>
          </a:p>
        </p:txBody>
      </p:sp>
    </p:spTree>
    <p:extLst>
      <p:ext uri="{BB962C8B-B14F-4D97-AF65-F5344CB8AC3E}">
        <p14:creationId xmlns:p14="http://schemas.microsoft.com/office/powerpoint/2010/main" val="59707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891E-797B-DFCE-92CC-B45629FB6B6D}"/>
              </a:ext>
            </a:extLst>
          </p:cNvPr>
          <p:cNvSpPr>
            <a:spLocks noGrp="1"/>
          </p:cNvSpPr>
          <p:nvPr>
            <p:ph type="title"/>
          </p:nvPr>
        </p:nvSpPr>
        <p:spPr/>
        <p:txBody>
          <a:bodyPr/>
          <a:lstStyle/>
          <a:p>
            <a:r>
              <a:rPr lang="en-IN" dirty="0" err="1"/>
              <a:t>Hydroperoxidases</a:t>
            </a:r>
            <a:r>
              <a:rPr lang="en-IN" dirty="0"/>
              <a:t> </a:t>
            </a:r>
          </a:p>
        </p:txBody>
      </p:sp>
      <p:sp>
        <p:nvSpPr>
          <p:cNvPr id="3" name="Content Placeholder 2">
            <a:extLst>
              <a:ext uri="{FF2B5EF4-FFF2-40B4-BE49-F238E27FC236}">
                <a16:creationId xmlns:a16="http://schemas.microsoft.com/office/drawing/2014/main" id="{5E0D1515-01B8-E930-A668-3878A9868405}"/>
              </a:ext>
            </a:extLst>
          </p:cNvPr>
          <p:cNvSpPr>
            <a:spLocks noGrp="1"/>
          </p:cNvSpPr>
          <p:nvPr>
            <p:ph idx="1"/>
          </p:nvPr>
        </p:nvSpPr>
        <p:spPr/>
        <p:txBody>
          <a:bodyPr/>
          <a:lstStyle/>
          <a:p>
            <a:r>
              <a:rPr lang="en-IN" dirty="0"/>
              <a:t>Hydrogen peroxide is the substrate for these enzymes.</a:t>
            </a:r>
          </a:p>
          <a:p>
            <a:r>
              <a:rPr lang="en-IN" dirty="0"/>
              <a:t>H</a:t>
            </a:r>
            <a:r>
              <a:rPr lang="en-IN" baseline="-25000" dirty="0"/>
              <a:t>2</a:t>
            </a:r>
            <a:r>
              <a:rPr lang="en-IN" dirty="0"/>
              <a:t>O</a:t>
            </a:r>
            <a:r>
              <a:rPr lang="en-IN" baseline="-25000" dirty="0"/>
              <a:t>2 </a:t>
            </a:r>
            <a:r>
              <a:rPr lang="en-IN" dirty="0"/>
              <a:t> is produced in the reactions catalysed by the aerobic dehydrogenases.</a:t>
            </a:r>
          </a:p>
          <a:p>
            <a:r>
              <a:rPr lang="en-IN" dirty="0"/>
              <a:t>Harmful effects of H</a:t>
            </a:r>
            <a:r>
              <a:rPr lang="en-IN" baseline="-25000" dirty="0"/>
              <a:t>2</a:t>
            </a:r>
            <a:r>
              <a:rPr lang="en-IN" dirty="0"/>
              <a:t>O</a:t>
            </a:r>
            <a:r>
              <a:rPr lang="en-IN" baseline="-25000" dirty="0"/>
              <a:t>2 </a:t>
            </a:r>
            <a:r>
              <a:rPr lang="en-IN" dirty="0"/>
              <a:t>are prevented by </a:t>
            </a:r>
            <a:r>
              <a:rPr lang="en-IN" dirty="0" err="1"/>
              <a:t>hydroperoxidases</a:t>
            </a:r>
            <a:r>
              <a:rPr lang="en-IN" dirty="0"/>
              <a:t>, </a:t>
            </a:r>
          </a:p>
          <a:p>
            <a:r>
              <a:rPr lang="en-IN" dirty="0"/>
              <a:t>E.G. Peroxidase and Catalase.</a:t>
            </a:r>
          </a:p>
          <a:p>
            <a:r>
              <a:rPr lang="en-IN" dirty="0"/>
              <a:t>                                      H</a:t>
            </a:r>
            <a:r>
              <a:rPr lang="en-IN" baseline="-25000" dirty="0"/>
              <a:t>2</a:t>
            </a:r>
            <a:r>
              <a:rPr lang="en-IN" dirty="0"/>
              <a:t>O</a:t>
            </a:r>
            <a:r>
              <a:rPr lang="en-IN" baseline="-25000" dirty="0"/>
              <a:t>2 </a:t>
            </a:r>
            <a:r>
              <a:rPr lang="en-IN" dirty="0">
                <a:sym typeface="Wingdings" panose="05000000000000000000" pitchFamily="2" charset="2"/>
              </a:rPr>
              <a:t></a:t>
            </a:r>
            <a:r>
              <a:rPr lang="en-IN" dirty="0"/>
              <a:t> H</a:t>
            </a:r>
            <a:r>
              <a:rPr lang="en-IN" baseline="-25000" dirty="0"/>
              <a:t>2</a:t>
            </a:r>
            <a:r>
              <a:rPr lang="en-IN" dirty="0"/>
              <a:t>O + O</a:t>
            </a:r>
            <a:r>
              <a:rPr lang="en-IN" baseline="-25000" dirty="0"/>
              <a:t>2</a:t>
            </a:r>
            <a:endParaRPr lang="en-IN" dirty="0"/>
          </a:p>
        </p:txBody>
      </p:sp>
    </p:spTree>
    <p:extLst>
      <p:ext uri="{BB962C8B-B14F-4D97-AF65-F5344CB8AC3E}">
        <p14:creationId xmlns:p14="http://schemas.microsoft.com/office/powerpoint/2010/main" val="722097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4BEAA-7F81-E975-0593-F57EDE305DDE}"/>
              </a:ext>
            </a:extLst>
          </p:cNvPr>
          <p:cNvSpPr>
            <a:spLocks noGrp="1"/>
          </p:cNvSpPr>
          <p:nvPr>
            <p:ph type="title"/>
          </p:nvPr>
        </p:nvSpPr>
        <p:spPr/>
        <p:txBody>
          <a:bodyPr/>
          <a:lstStyle/>
          <a:p>
            <a:r>
              <a:rPr lang="en-IN" dirty="0"/>
              <a:t>Oxygenases </a:t>
            </a:r>
          </a:p>
        </p:txBody>
      </p:sp>
      <p:sp>
        <p:nvSpPr>
          <p:cNvPr id="3" name="Content Placeholder 2">
            <a:extLst>
              <a:ext uri="{FF2B5EF4-FFF2-40B4-BE49-F238E27FC236}">
                <a16:creationId xmlns:a16="http://schemas.microsoft.com/office/drawing/2014/main" id="{6D075419-DD41-DF15-2E0B-40BF79BD0671}"/>
              </a:ext>
            </a:extLst>
          </p:cNvPr>
          <p:cNvSpPr>
            <a:spLocks noGrp="1"/>
          </p:cNvSpPr>
          <p:nvPr>
            <p:ph idx="1"/>
          </p:nvPr>
        </p:nvSpPr>
        <p:spPr>
          <a:xfrm>
            <a:off x="838200" y="1825624"/>
            <a:ext cx="10515600" cy="4758055"/>
          </a:xfrm>
        </p:spPr>
        <p:txBody>
          <a:bodyPr>
            <a:normAutofit/>
          </a:bodyPr>
          <a:lstStyle/>
          <a:p>
            <a:r>
              <a:rPr lang="en-IN" sz="3000" dirty="0"/>
              <a:t>catalyses the direct incorporation of oxygen into the substrate molecules. </a:t>
            </a:r>
          </a:p>
          <a:p>
            <a:pPr lvl="2"/>
            <a:r>
              <a:rPr lang="en-IN" sz="2600" b="1" dirty="0"/>
              <a:t>Dioxygenases (true </a:t>
            </a:r>
            <a:r>
              <a:rPr lang="en-IN" sz="2600" b="1" dirty="0" err="1"/>
              <a:t>oxygenases</a:t>
            </a:r>
            <a:r>
              <a:rPr lang="en-IN" sz="2600" b="1" dirty="0"/>
              <a:t>)</a:t>
            </a:r>
            <a:r>
              <a:rPr lang="en-IN" sz="2600" dirty="0"/>
              <a:t>: </a:t>
            </a:r>
          </a:p>
          <a:p>
            <a:pPr lvl="2"/>
            <a:r>
              <a:rPr lang="en-IN" sz="2600" dirty="0"/>
              <a:t>responsible for the incorporation of both atoms of oxygen (O2) into the substrate, e.g. </a:t>
            </a:r>
            <a:r>
              <a:rPr lang="en-IN" sz="2600" dirty="0" err="1"/>
              <a:t>Homogentisate</a:t>
            </a:r>
            <a:r>
              <a:rPr lang="en-IN" sz="2600" dirty="0"/>
              <a:t> Oxidase, L-tryptophan </a:t>
            </a:r>
            <a:r>
              <a:rPr lang="en-IN" sz="2600" dirty="0" err="1"/>
              <a:t>pyrrolase</a:t>
            </a:r>
            <a:r>
              <a:rPr lang="en-IN" sz="2600" dirty="0"/>
              <a:t>.</a:t>
            </a:r>
          </a:p>
          <a:p>
            <a:pPr lvl="2"/>
            <a:r>
              <a:rPr lang="en-IN" sz="2600" b="1" dirty="0"/>
              <a:t>Monooxygenases (mixed function oxidases):</a:t>
            </a:r>
            <a:r>
              <a:rPr lang="en-IN" sz="2600" dirty="0"/>
              <a:t> </a:t>
            </a:r>
          </a:p>
          <a:p>
            <a:pPr lvl="2"/>
            <a:r>
              <a:rPr lang="en-IN" sz="2600" dirty="0"/>
              <a:t>Catalyse the incorporation of one atom of oxygen ( 1/2 O</a:t>
            </a:r>
            <a:r>
              <a:rPr lang="en-IN" sz="2600" baseline="-25000" dirty="0"/>
              <a:t>2</a:t>
            </a:r>
            <a:r>
              <a:rPr lang="en-IN" sz="2600" dirty="0"/>
              <a:t>) while the other oxygen atom is reduced to H</a:t>
            </a:r>
            <a:r>
              <a:rPr lang="en-IN" sz="2600" baseline="-25000" dirty="0"/>
              <a:t>2</a:t>
            </a:r>
            <a:r>
              <a:rPr lang="en-IN" sz="2600" dirty="0"/>
              <a:t>O. </a:t>
            </a:r>
          </a:p>
          <a:p>
            <a:pPr lvl="2"/>
            <a:r>
              <a:rPr lang="en-IN" sz="2600" dirty="0"/>
              <a:t>NADPH usually provides the reducing equivalents.</a:t>
            </a:r>
          </a:p>
          <a:p>
            <a:pPr lvl="2"/>
            <a:r>
              <a:rPr lang="en-IN" sz="2600" dirty="0"/>
              <a:t> E.g. Cytochrome P</a:t>
            </a:r>
            <a:r>
              <a:rPr lang="en-IN" sz="2600" baseline="-25000" dirty="0"/>
              <a:t>450</a:t>
            </a:r>
            <a:r>
              <a:rPr lang="en-IN" sz="2600" dirty="0"/>
              <a:t> monooxygenase system of microsomes of microsomes.</a:t>
            </a:r>
          </a:p>
          <a:p>
            <a:pPr lvl="1"/>
            <a:endParaRPr lang="en-IN" sz="2800" dirty="0"/>
          </a:p>
        </p:txBody>
      </p:sp>
    </p:spTree>
    <p:extLst>
      <p:ext uri="{BB962C8B-B14F-4D97-AF65-F5344CB8AC3E}">
        <p14:creationId xmlns:p14="http://schemas.microsoft.com/office/powerpoint/2010/main" val="3456872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20631D-C31F-ED20-21F0-044F4A7DA86F}"/>
              </a:ext>
            </a:extLst>
          </p:cNvPr>
          <p:cNvPicPr>
            <a:picLocks noChangeAspect="1"/>
          </p:cNvPicPr>
          <p:nvPr/>
        </p:nvPicPr>
        <p:blipFill>
          <a:blip r:embed="rId2"/>
          <a:stretch>
            <a:fillRect/>
          </a:stretch>
        </p:blipFill>
        <p:spPr>
          <a:xfrm>
            <a:off x="3220721" y="1993264"/>
            <a:ext cx="5163502" cy="2578735"/>
          </a:xfrm>
          <a:prstGeom prst="rect">
            <a:avLst/>
          </a:prstGeom>
        </p:spPr>
      </p:pic>
      <p:sp>
        <p:nvSpPr>
          <p:cNvPr id="6" name="Title 5">
            <a:extLst>
              <a:ext uri="{FF2B5EF4-FFF2-40B4-BE49-F238E27FC236}">
                <a16:creationId xmlns:a16="http://schemas.microsoft.com/office/drawing/2014/main" id="{BDFF6E75-A485-5F12-8F90-D67B8F608C18}"/>
              </a:ext>
            </a:extLst>
          </p:cNvPr>
          <p:cNvSpPr>
            <a:spLocks noGrp="1"/>
          </p:cNvSpPr>
          <p:nvPr>
            <p:ph type="title"/>
          </p:nvPr>
        </p:nvSpPr>
        <p:spPr/>
        <p:txBody>
          <a:bodyPr/>
          <a:lstStyle/>
          <a:p>
            <a:r>
              <a:rPr lang="en-IN" dirty="0"/>
              <a:t>Monooxygenases (mixed function oxidases)</a:t>
            </a:r>
          </a:p>
        </p:txBody>
      </p:sp>
    </p:spTree>
    <p:extLst>
      <p:ext uri="{BB962C8B-B14F-4D97-AF65-F5344CB8AC3E}">
        <p14:creationId xmlns:p14="http://schemas.microsoft.com/office/powerpoint/2010/main" val="504426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2B805-A8A2-3B18-ED8A-660B1A4DE63D}"/>
              </a:ext>
            </a:extLst>
          </p:cNvPr>
          <p:cNvSpPr>
            <a:spLocks noGrp="1"/>
          </p:cNvSpPr>
          <p:nvPr>
            <p:ph type="title"/>
          </p:nvPr>
        </p:nvSpPr>
        <p:spPr/>
        <p:txBody>
          <a:bodyPr/>
          <a:lstStyle/>
          <a:p>
            <a:r>
              <a:rPr lang="en-US" dirty="0"/>
              <a:t>High-energy compounds</a:t>
            </a:r>
            <a:endParaRPr lang="en-IN" dirty="0"/>
          </a:p>
        </p:txBody>
      </p:sp>
      <p:sp>
        <p:nvSpPr>
          <p:cNvPr id="3" name="Content Placeholder 2">
            <a:extLst>
              <a:ext uri="{FF2B5EF4-FFF2-40B4-BE49-F238E27FC236}">
                <a16:creationId xmlns:a16="http://schemas.microsoft.com/office/drawing/2014/main" id="{0EA3485A-6183-D8B0-180E-9EC02B86F87B}"/>
              </a:ext>
            </a:extLst>
          </p:cNvPr>
          <p:cNvSpPr>
            <a:spLocks noGrp="1"/>
          </p:cNvSpPr>
          <p:nvPr>
            <p:ph idx="1"/>
          </p:nvPr>
        </p:nvSpPr>
        <p:spPr/>
        <p:txBody>
          <a:bodyPr>
            <a:normAutofit/>
          </a:bodyPr>
          <a:lstStyle/>
          <a:p>
            <a:r>
              <a:rPr lang="en-US" dirty="0"/>
              <a:t>Certain compounds are in the biological system on hydrolysis, yield energy. </a:t>
            </a:r>
          </a:p>
          <a:p>
            <a:r>
              <a:rPr lang="en-US" dirty="0"/>
              <a:t>High-energy compounds or energy-rich compounds are applied to substances that possess sufficient free energy to liberate (at least 7 Cal/mol at pH 7.0).</a:t>
            </a:r>
          </a:p>
          <a:p>
            <a:r>
              <a:rPr lang="en-US" dirty="0"/>
              <a:t>All the high-energy compounds, when hydrolyzed—liberate more energy than that of ATP. </a:t>
            </a:r>
          </a:p>
        </p:txBody>
      </p:sp>
    </p:spTree>
    <p:extLst>
      <p:ext uri="{BB962C8B-B14F-4D97-AF65-F5344CB8AC3E}">
        <p14:creationId xmlns:p14="http://schemas.microsoft.com/office/powerpoint/2010/main" val="3269148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AA61A7F-0E8A-EBFB-E374-1DF8951C0050}"/>
              </a:ext>
            </a:extLst>
          </p:cNvPr>
          <p:cNvGraphicFramePr>
            <a:graphicFrameLocks noGrp="1"/>
          </p:cNvGraphicFramePr>
          <p:nvPr>
            <p:extLst>
              <p:ext uri="{D42A27DB-BD31-4B8C-83A1-F6EECF244321}">
                <p14:modId xmlns:p14="http://schemas.microsoft.com/office/powerpoint/2010/main" val="563894079"/>
              </p:ext>
            </p:extLst>
          </p:nvPr>
        </p:nvGraphicFramePr>
        <p:xfrm>
          <a:off x="1778000" y="2145510"/>
          <a:ext cx="8128000" cy="4358640"/>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2502869194"/>
                    </a:ext>
                  </a:extLst>
                </a:gridCol>
                <a:gridCol w="4064000">
                  <a:extLst>
                    <a:ext uri="{9D8B030D-6E8A-4147-A177-3AD203B41FA5}">
                      <a16:colId xmlns:a16="http://schemas.microsoft.com/office/drawing/2014/main" val="3413996070"/>
                    </a:ext>
                  </a:extLst>
                </a:gridCol>
              </a:tblGrid>
              <a:tr h="395215">
                <a:tc>
                  <a:txBody>
                    <a:bodyPr/>
                    <a:lstStyle/>
                    <a:p>
                      <a:pPr algn="ctr"/>
                      <a:r>
                        <a:rPr lang="en-IN" sz="2000" b="1" dirty="0"/>
                        <a:t>High-energy phosphates </a:t>
                      </a:r>
                      <a:endParaRPr lang="en-IN" sz="2000" b="1" dirty="0">
                        <a:latin typeface="+mn-lt"/>
                      </a:endParaRPr>
                    </a:p>
                  </a:txBody>
                  <a:tcPr/>
                </a:tc>
                <a:tc>
                  <a:txBody>
                    <a:bodyPr/>
                    <a:lstStyle/>
                    <a:p>
                      <a:pPr algn="ctr"/>
                      <a:r>
                        <a:rPr lang="en-IN" sz="2000" dirty="0"/>
                        <a:t>'G° (Cal/mol)</a:t>
                      </a:r>
                      <a:endParaRPr lang="en-IN" sz="2000" b="1" dirty="0">
                        <a:latin typeface="+mn-lt"/>
                      </a:endParaRPr>
                    </a:p>
                  </a:txBody>
                  <a:tcPr/>
                </a:tc>
                <a:extLst>
                  <a:ext uri="{0D108BD9-81ED-4DB2-BD59-A6C34878D82A}">
                    <a16:rowId xmlns:a16="http://schemas.microsoft.com/office/drawing/2014/main" val="1238275497"/>
                  </a:ext>
                </a:extLst>
              </a:tr>
              <a:tr h="395215">
                <a:tc>
                  <a:txBody>
                    <a:bodyPr/>
                    <a:lstStyle/>
                    <a:p>
                      <a:pPr algn="ctr"/>
                      <a:r>
                        <a:rPr lang="en-IN" sz="2000" b="1" dirty="0"/>
                        <a:t>Phosphoenol pyruvate</a:t>
                      </a:r>
                      <a:endParaRPr lang="en-IN" sz="2000" b="1" dirty="0">
                        <a:latin typeface="+mn-lt"/>
                      </a:endParaRPr>
                    </a:p>
                  </a:txBody>
                  <a:tcPr/>
                </a:tc>
                <a:tc>
                  <a:txBody>
                    <a:bodyPr/>
                    <a:lstStyle/>
                    <a:p>
                      <a:pPr algn="ctr"/>
                      <a:r>
                        <a:rPr lang="en-IN" sz="2000" b="1" dirty="0"/>
                        <a:t>–14.8 </a:t>
                      </a:r>
                      <a:endParaRPr lang="en-IN" sz="2000" b="1" dirty="0">
                        <a:latin typeface="+mn-lt"/>
                      </a:endParaRPr>
                    </a:p>
                  </a:txBody>
                  <a:tcPr/>
                </a:tc>
                <a:extLst>
                  <a:ext uri="{0D108BD9-81ED-4DB2-BD59-A6C34878D82A}">
                    <a16:rowId xmlns:a16="http://schemas.microsoft.com/office/drawing/2014/main" val="8152151"/>
                  </a:ext>
                </a:extLst>
              </a:tr>
              <a:tr h="395215">
                <a:tc>
                  <a:txBody>
                    <a:bodyPr/>
                    <a:lstStyle/>
                    <a:p>
                      <a:pPr algn="ctr"/>
                      <a:r>
                        <a:rPr lang="en-IN" sz="2000" b="1" dirty="0"/>
                        <a:t>Carbamoyl phosphate</a:t>
                      </a:r>
                      <a:endParaRPr lang="en-IN" sz="2000" b="1" dirty="0">
                        <a:latin typeface="+mn-lt"/>
                      </a:endParaRPr>
                    </a:p>
                  </a:txBody>
                  <a:tcPr/>
                </a:tc>
                <a:tc>
                  <a:txBody>
                    <a:bodyPr/>
                    <a:lstStyle/>
                    <a:p>
                      <a:pPr algn="ctr"/>
                      <a:r>
                        <a:rPr lang="en-IN" sz="2000" b="1" dirty="0"/>
                        <a:t>–12.3 </a:t>
                      </a:r>
                      <a:endParaRPr lang="en-IN" sz="2000" b="1" dirty="0">
                        <a:latin typeface="+mn-lt"/>
                      </a:endParaRPr>
                    </a:p>
                  </a:txBody>
                  <a:tcPr/>
                </a:tc>
                <a:extLst>
                  <a:ext uri="{0D108BD9-81ED-4DB2-BD59-A6C34878D82A}">
                    <a16:rowId xmlns:a16="http://schemas.microsoft.com/office/drawing/2014/main" val="2456596515"/>
                  </a:ext>
                </a:extLst>
              </a:tr>
              <a:tr h="395215">
                <a:tc>
                  <a:txBody>
                    <a:bodyPr/>
                    <a:lstStyle/>
                    <a:p>
                      <a:pPr algn="ctr"/>
                      <a:r>
                        <a:rPr lang="en-IN" sz="2000" b="1" dirty="0"/>
                        <a:t>Cyclic AMP</a:t>
                      </a:r>
                      <a:endParaRPr lang="en-IN" sz="2000" b="1" dirty="0">
                        <a:latin typeface="+mn-lt"/>
                      </a:endParaRPr>
                    </a:p>
                  </a:txBody>
                  <a:tcPr/>
                </a:tc>
                <a:tc>
                  <a:txBody>
                    <a:bodyPr/>
                    <a:lstStyle/>
                    <a:p>
                      <a:pPr algn="ctr"/>
                      <a:r>
                        <a:rPr lang="en-IN" sz="2000" b="1" dirty="0"/>
                        <a:t>–12.0 </a:t>
                      </a:r>
                      <a:endParaRPr lang="en-IN" sz="2000" b="1" dirty="0">
                        <a:latin typeface="+mn-lt"/>
                      </a:endParaRPr>
                    </a:p>
                  </a:txBody>
                  <a:tcPr/>
                </a:tc>
                <a:extLst>
                  <a:ext uri="{0D108BD9-81ED-4DB2-BD59-A6C34878D82A}">
                    <a16:rowId xmlns:a16="http://schemas.microsoft.com/office/drawing/2014/main" val="2507009568"/>
                  </a:ext>
                </a:extLst>
              </a:tr>
              <a:tr h="395215">
                <a:tc>
                  <a:txBody>
                    <a:bodyPr/>
                    <a:lstStyle/>
                    <a:p>
                      <a:pPr algn="ctr"/>
                      <a:r>
                        <a:rPr lang="en-IN" sz="2000" b="1" dirty="0"/>
                        <a:t>1,3-Bisphosphoglycerate</a:t>
                      </a:r>
                      <a:endParaRPr lang="en-IN" sz="2000" b="1" dirty="0">
                        <a:latin typeface="+mn-lt"/>
                      </a:endParaRPr>
                    </a:p>
                  </a:txBody>
                  <a:tcPr/>
                </a:tc>
                <a:tc>
                  <a:txBody>
                    <a:bodyPr/>
                    <a:lstStyle/>
                    <a:p>
                      <a:pPr algn="ctr"/>
                      <a:r>
                        <a:rPr lang="en-IN" sz="2000" b="1" dirty="0"/>
                        <a:t>–11.8 </a:t>
                      </a:r>
                      <a:endParaRPr lang="en-IN" sz="2000" b="1" dirty="0">
                        <a:latin typeface="+mn-lt"/>
                      </a:endParaRPr>
                    </a:p>
                  </a:txBody>
                  <a:tcPr/>
                </a:tc>
                <a:extLst>
                  <a:ext uri="{0D108BD9-81ED-4DB2-BD59-A6C34878D82A}">
                    <a16:rowId xmlns:a16="http://schemas.microsoft.com/office/drawing/2014/main" val="3569871206"/>
                  </a:ext>
                </a:extLst>
              </a:tr>
              <a:tr h="395215">
                <a:tc>
                  <a:txBody>
                    <a:bodyPr/>
                    <a:lstStyle/>
                    <a:p>
                      <a:pPr algn="ctr"/>
                      <a:r>
                        <a:rPr lang="en-IN" sz="2000" b="1" dirty="0"/>
                        <a:t>Phosphocreatine –10.3 </a:t>
                      </a:r>
                      <a:endParaRPr lang="en-IN" sz="2000" b="1" dirty="0">
                        <a:latin typeface="+mn-lt"/>
                      </a:endParaRPr>
                    </a:p>
                  </a:txBody>
                  <a:tcPr/>
                </a:tc>
                <a:tc>
                  <a:txBody>
                    <a:bodyPr/>
                    <a:lstStyle/>
                    <a:p>
                      <a:pPr algn="ctr"/>
                      <a:r>
                        <a:rPr lang="en-IN" sz="2000" b="1" dirty="0"/>
                        <a:t>–10.3</a:t>
                      </a:r>
                      <a:endParaRPr lang="en-IN" sz="2000" b="1" dirty="0">
                        <a:latin typeface="+mn-lt"/>
                      </a:endParaRPr>
                    </a:p>
                  </a:txBody>
                  <a:tcPr/>
                </a:tc>
                <a:extLst>
                  <a:ext uri="{0D108BD9-81ED-4DB2-BD59-A6C34878D82A}">
                    <a16:rowId xmlns:a16="http://schemas.microsoft.com/office/drawing/2014/main" val="3465825928"/>
                  </a:ext>
                </a:extLst>
              </a:tr>
              <a:tr h="395215">
                <a:tc>
                  <a:txBody>
                    <a:bodyPr/>
                    <a:lstStyle/>
                    <a:p>
                      <a:pPr algn="ctr"/>
                      <a:r>
                        <a:rPr lang="en-IN" sz="2000" b="1" dirty="0"/>
                        <a:t>Acetyl phosphate</a:t>
                      </a:r>
                      <a:endParaRPr lang="en-IN" sz="2000" b="1" dirty="0">
                        <a:latin typeface="+mn-lt"/>
                      </a:endParaRPr>
                    </a:p>
                  </a:txBody>
                  <a:tcPr/>
                </a:tc>
                <a:tc>
                  <a:txBody>
                    <a:bodyPr/>
                    <a:lstStyle/>
                    <a:p>
                      <a:pPr algn="ctr"/>
                      <a:r>
                        <a:rPr lang="en-IN" sz="2000" b="1" dirty="0"/>
                        <a:t>–10.3</a:t>
                      </a:r>
                      <a:endParaRPr lang="en-IN" sz="2000" b="1" dirty="0">
                        <a:latin typeface="+mn-lt"/>
                      </a:endParaRPr>
                    </a:p>
                  </a:txBody>
                  <a:tcPr/>
                </a:tc>
                <a:extLst>
                  <a:ext uri="{0D108BD9-81ED-4DB2-BD59-A6C34878D82A}">
                    <a16:rowId xmlns:a16="http://schemas.microsoft.com/office/drawing/2014/main" val="153406891"/>
                  </a:ext>
                </a:extLst>
              </a:tr>
              <a:tr h="395215">
                <a:tc>
                  <a:txBody>
                    <a:bodyPr/>
                    <a:lstStyle/>
                    <a:p>
                      <a:pPr algn="ctr"/>
                      <a:r>
                        <a:rPr lang="en-IN" sz="2000" b="1" dirty="0"/>
                        <a:t>S-Adenosylmethionine*</a:t>
                      </a:r>
                      <a:endParaRPr lang="en-IN" sz="2000" b="1" dirty="0">
                        <a:latin typeface="+mn-lt"/>
                      </a:endParaRPr>
                    </a:p>
                  </a:txBody>
                  <a:tcPr/>
                </a:tc>
                <a:tc>
                  <a:txBody>
                    <a:bodyPr/>
                    <a:lstStyle/>
                    <a:p>
                      <a:pPr algn="ctr"/>
                      <a:r>
                        <a:rPr lang="en-IN" sz="2000" b="1" dirty="0"/>
                        <a:t>–10.0 </a:t>
                      </a:r>
                      <a:endParaRPr lang="en-IN" sz="2000" b="1" dirty="0">
                        <a:latin typeface="+mn-lt"/>
                      </a:endParaRPr>
                    </a:p>
                  </a:txBody>
                  <a:tcPr/>
                </a:tc>
                <a:extLst>
                  <a:ext uri="{0D108BD9-81ED-4DB2-BD59-A6C34878D82A}">
                    <a16:rowId xmlns:a16="http://schemas.microsoft.com/office/drawing/2014/main" val="2248555200"/>
                  </a:ext>
                </a:extLst>
              </a:tr>
              <a:tr h="395215">
                <a:tc>
                  <a:txBody>
                    <a:bodyPr/>
                    <a:lstStyle/>
                    <a:p>
                      <a:pPr algn="ctr"/>
                      <a:r>
                        <a:rPr lang="en-IN" sz="2000" b="1" dirty="0"/>
                        <a:t>Pyrophosphate</a:t>
                      </a:r>
                      <a:endParaRPr lang="en-IN" sz="2000" b="1" dirty="0">
                        <a:latin typeface="+mn-lt"/>
                      </a:endParaRPr>
                    </a:p>
                  </a:txBody>
                  <a:tcPr/>
                </a:tc>
                <a:tc>
                  <a:txBody>
                    <a:bodyPr/>
                    <a:lstStyle/>
                    <a:p>
                      <a:pPr algn="ctr"/>
                      <a:r>
                        <a:rPr lang="en-IN" sz="2000" b="1" dirty="0"/>
                        <a:t>–8.0</a:t>
                      </a:r>
                      <a:endParaRPr lang="en-IN" sz="2000" b="1" dirty="0">
                        <a:latin typeface="+mn-lt"/>
                      </a:endParaRPr>
                    </a:p>
                  </a:txBody>
                  <a:tcPr/>
                </a:tc>
                <a:extLst>
                  <a:ext uri="{0D108BD9-81ED-4DB2-BD59-A6C34878D82A}">
                    <a16:rowId xmlns:a16="http://schemas.microsoft.com/office/drawing/2014/main" val="1562768265"/>
                  </a:ext>
                </a:extLst>
              </a:tr>
              <a:tr h="395215">
                <a:tc>
                  <a:txBody>
                    <a:bodyPr/>
                    <a:lstStyle/>
                    <a:p>
                      <a:pPr algn="ctr"/>
                      <a:r>
                        <a:rPr lang="en-IN" sz="2000" b="1" dirty="0"/>
                        <a:t>Acetyl CoA**</a:t>
                      </a:r>
                      <a:endParaRPr lang="en-IN" sz="2000" b="1" dirty="0">
                        <a:latin typeface="+mn-lt"/>
                      </a:endParaRPr>
                    </a:p>
                  </a:txBody>
                  <a:tcPr/>
                </a:tc>
                <a:tc>
                  <a:txBody>
                    <a:bodyPr/>
                    <a:lstStyle/>
                    <a:p>
                      <a:pPr algn="ctr"/>
                      <a:r>
                        <a:rPr lang="en-IN" sz="2000" b="1" dirty="0"/>
                        <a:t>–7.7</a:t>
                      </a:r>
                      <a:endParaRPr lang="en-IN" sz="2000" b="1" dirty="0">
                        <a:latin typeface="+mn-lt"/>
                      </a:endParaRPr>
                    </a:p>
                  </a:txBody>
                  <a:tcPr/>
                </a:tc>
                <a:extLst>
                  <a:ext uri="{0D108BD9-81ED-4DB2-BD59-A6C34878D82A}">
                    <a16:rowId xmlns:a16="http://schemas.microsoft.com/office/drawing/2014/main" val="1494356113"/>
                  </a:ext>
                </a:extLst>
              </a:tr>
              <a:tr h="395215">
                <a:tc>
                  <a:txBody>
                    <a:bodyPr/>
                    <a:lstStyle/>
                    <a:p>
                      <a:pPr algn="ctr"/>
                      <a:r>
                        <a:rPr lang="en-IN" sz="2000" b="1" dirty="0"/>
                        <a:t>ATP </a:t>
                      </a:r>
                      <a:r>
                        <a:rPr lang="en-IN" sz="2000" b="1" dirty="0">
                          <a:sym typeface="Wingdings" panose="05000000000000000000" pitchFamily="2" charset="2"/>
                        </a:rPr>
                        <a:t></a:t>
                      </a:r>
                      <a:r>
                        <a:rPr lang="en-IN" sz="2000" b="1" dirty="0"/>
                        <a:t>ADP + Pi</a:t>
                      </a:r>
                      <a:endParaRPr lang="en-IN" sz="2000" b="1" dirty="0">
                        <a:latin typeface="+mn-lt"/>
                      </a:endParaRPr>
                    </a:p>
                  </a:txBody>
                  <a:tcPr/>
                </a:tc>
                <a:tc>
                  <a:txBody>
                    <a:bodyPr/>
                    <a:lstStyle/>
                    <a:p>
                      <a:pPr algn="ctr"/>
                      <a:r>
                        <a:rPr lang="en-IN" sz="2000" b="1" dirty="0"/>
                        <a:t>–7.</a:t>
                      </a:r>
                      <a:endParaRPr lang="en-IN" sz="2000" b="1" dirty="0">
                        <a:latin typeface="+mn-lt"/>
                      </a:endParaRPr>
                    </a:p>
                  </a:txBody>
                  <a:tcPr/>
                </a:tc>
                <a:extLst>
                  <a:ext uri="{0D108BD9-81ED-4DB2-BD59-A6C34878D82A}">
                    <a16:rowId xmlns:a16="http://schemas.microsoft.com/office/drawing/2014/main" val="3452299128"/>
                  </a:ext>
                </a:extLst>
              </a:tr>
            </a:tbl>
          </a:graphicData>
        </a:graphic>
      </p:graphicFrame>
      <p:sp>
        <p:nvSpPr>
          <p:cNvPr id="9" name="Title 8">
            <a:extLst>
              <a:ext uri="{FF2B5EF4-FFF2-40B4-BE49-F238E27FC236}">
                <a16:creationId xmlns:a16="http://schemas.microsoft.com/office/drawing/2014/main" id="{F4BDEF84-B643-ABBA-5748-E391ADEB4396}"/>
              </a:ext>
            </a:extLst>
          </p:cNvPr>
          <p:cNvSpPr>
            <a:spLocks noGrp="1"/>
          </p:cNvSpPr>
          <p:nvPr>
            <p:ph type="title"/>
          </p:nvPr>
        </p:nvSpPr>
        <p:spPr/>
        <p:txBody>
          <a:bodyPr/>
          <a:lstStyle/>
          <a:p>
            <a:r>
              <a:rPr lang="en-US" dirty="0"/>
              <a:t>Standard free energy of hydrolysis of some important compounds</a:t>
            </a:r>
            <a:endParaRPr lang="en-IN" dirty="0"/>
          </a:p>
        </p:txBody>
      </p:sp>
    </p:spTree>
    <p:extLst>
      <p:ext uri="{BB962C8B-B14F-4D97-AF65-F5344CB8AC3E}">
        <p14:creationId xmlns:p14="http://schemas.microsoft.com/office/powerpoint/2010/main" val="2219568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354E-FB17-FC8F-98A3-2087715C86A1}"/>
              </a:ext>
            </a:extLst>
          </p:cNvPr>
          <p:cNvSpPr>
            <a:spLocks noGrp="1"/>
          </p:cNvSpPr>
          <p:nvPr>
            <p:ph type="title"/>
          </p:nvPr>
        </p:nvSpPr>
        <p:spPr/>
        <p:txBody>
          <a:bodyPr/>
          <a:lstStyle/>
          <a:p>
            <a:r>
              <a:rPr lang="en-IN" dirty="0"/>
              <a:t>Classification of high-energy compounds </a:t>
            </a:r>
          </a:p>
        </p:txBody>
      </p:sp>
      <p:sp>
        <p:nvSpPr>
          <p:cNvPr id="3" name="Content Placeholder 2">
            <a:extLst>
              <a:ext uri="{FF2B5EF4-FFF2-40B4-BE49-F238E27FC236}">
                <a16:creationId xmlns:a16="http://schemas.microsoft.com/office/drawing/2014/main" id="{23A1D190-094A-EB7B-F901-D75E986039AB}"/>
              </a:ext>
            </a:extLst>
          </p:cNvPr>
          <p:cNvSpPr>
            <a:spLocks noGrp="1"/>
          </p:cNvSpPr>
          <p:nvPr>
            <p:ph idx="1"/>
          </p:nvPr>
        </p:nvSpPr>
        <p:spPr/>
        <p:txBody>
          <a:bodyPr>
            <a:normAutofit/>
          </a:bodyPr>
          <a:lstStyle/>
          <a:p>
            <a:pPr marL="514350" indent="-514350">
              <a:buFont typeface="+mj-lt"/>
              <a:buAutoNum type="arabicPeriod"/>
            </a:pPr>
            <a:r>
              <a:rPr lang="en-US" dirty="0"/>
              <a:t>Pyrophosphates e.g. ATP. </a:t>
            </a:r>
          </a:p>
          <a:p>
            <a:pPr marL="514350" indent="-514350">
              <a:buFont typeface="+mj-lt"/>
              <a:buAutoNum type="arabicPeriod"/>
            </a:pPr>
            <a:r>
              <a:rPr lang="en-US" dirty="0"/>
              <a:t>Acyl phosphates e.g. 1,3-bisphosphoglycerate.</a:t>
            </a:r>
          </a:p>
          <a:p>
            <a:pPr marL="514350" indent="-514350">
              <a:buFont typeface="+mj-lt"/>
              <a:buAutoNum type="arabicPeriod"/>
            </a:pPr>
            <a:r>
              <a:rPr lang="en-US" dirty="0"/>
              <a:t>Enol phosphates e.g. phosphoenolpyruvate.</a:t>
            </a:r>
          </a:p>
          <a:p>
            <a:pPr marL="514350" indent="-514350">
              <a:buFont typeface="+mj-lt"/>
              <a:buAutoNum type="arabicPeriod"/>
            </a:pPr>
            <a:r>
              <a:rPr lang="en-US" dirty="0"/>
              <a:t>Thioesters e.g. acetyl CoA. </a:t>
            </a:r>
          </a:p>
          <a:p>
            <a:pPr marL="514350" indent="-514350">
              <a:buFont typeface="+mj-lt"/>
              <a:buAutoNum type="arabicPeriod"/>
            </a:pPr>
            <a:r>
              <a:rPr lang="en-US" dirty="0"/>
              <a:t>Phosphagens e.g. phosphocreatine. </a:t>
            </a:r>
            <a:endParaRPr lang="en-IN" dirty="0"/>
          </a:p>
        </p:txBody>
      </p:sp>
    </p:spTree>
    <p:extLst>
      <p:ext uri="{BB962C8B-B14F-4D97-AF65-F5344CB8AC3E}">
        <p14:creationId xmlns:p14="http://schemas.microsoft.com/office/powerpoint/2010/main" val="1508224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90923DA-2758-52B6-6B16-6625F88EB36C}"/>
              </a:ext>
            </a:extLst>
          </p:cNvPr>
          <p:cNvPicPr>
            <a:picLocks noGrp="1" noChangeAspect="1"/>
          </p:cNvPicPr>
          <p:nvPr>
            <p:ph idx="4294967295"/>
          </p:nvPr>
        </p:nvPicPr>
        <p:blipFill>
          <a:blip r:embed="rId3"/>
          <a:stretch>
            <a:fillRect/>
          </a:stretch>
        </p:blipFill>
        <p:spPr>
          <a:xfrm>
            <a:off x="1798320" y="611187"/>
            <a:ext cx="7802880" cy="5635625"/>
          </a:xfrm>
          <a:prstGeom prst="rect">
            <a:avLst/>
          </a:prstGeom>
        </p:spPr>
      </p:pic>
    </p:spTree>
    <p:extLst>
      <p:ext uri="{BB962C8B-B14F-4D97-AF65-F5344CB8AC3E}">
        <p14:creationId xmlns:p14="http://schemas.microsoft.com/office/powerpoint/2010/main" val="259902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7DEA9-8CC9-4667-D684-72A34871D361}"/>
              </a:ext>
            </a:extLst>
          </p:cNvPr>
          <p:cNvSpPr>
            <a:spLocks noGrp="1"/>
          </p:cNvSpPr>
          <p:nvPr>
            <p:ph type="title"/>
          </p:nvPr>
        </p:nvSpPr>
        <p:spPr/>
        <p:txBody>
          <a:bodyPr/>
          <a:lstStyle/>
          <a:p>
            <a:r>
              <a:rPr lang="en-US" dirty="0"/>
              <a:t>Specific Learning Objectives</a:t>
            </a:r>
            <a:endParaRPr lang="en-IN" dirty="0"/>
          </a:p>
        </p:txBody>
      </p:sp>
      <p:sp>
        <p:nvSpPr>
          <p:cNvPr id="3" name="Content Placeholder 2">
            <a:extLst>
              <a:ext uri="{FF2B5EF4-FFF2-40B4-BE49-F238E27FC236}">
                <a16:creationId xmlns:a16="http://schemas.microsoft.com/office/drawing/2014/main" id="{52CB3679-BECE-1948-88BC-7FB889500479}"/>
              </a:ext>
            </a:extLst>
          </p:cNvPr>
          <p:cNvSpPr>
            <a:spLocks noGrp="1"/>
          </p:cNvSpPr>
          <p:nvPr>
            <p:ph idx="1"/>
          </p:nvPr>
        </p:nvSpPr>
        <p:spPr/>
        <p:txBody>
          <a:bodyPr/>
          <a:lstStyle/>
          <a:p>
            <a:r>
              <a:rPr lang="en-IN" dirty="0"/>
              <a:t>To discuss the concept of Bioenergetics</a:t>
            </a:r>
          </a:p>
          <a:p>
            <a:r>
              <a:rPr lang="en-IN" dirty="0"/>
              <a:t>To define different terms used in bioenergetics</a:t>
            </a:r>
          </a:p>
          <a:p>
            <a:r>
              <a:rPr lang="en-IN" dirty="0"/>
              <a:t>To revise laws of thermodynamics .</a:t>
            </a:r>
          </a:p>
          <a:p>
            <a:r>
              <a:rPr lang="en-IN" dirty="0"/>
              <a:t>To explain the process of biological oxidation </a:t>
            </a:r>
          </a:p>
          <a:p>
            <a:r>
              <a:rPr lang="en-IN" dirty="0"/>
              <a:t>Enzymes involved and intermediary energy-rich compounds.</a:t>
            </a:r>
          </a:p>
        </p:txBody>
      </p:sp>
    </p:spTree>
    <p:extLst>
      <p:ext uri="{BB962C8B-B14F-4D97-AF65-F5344CB8AC3E}">
        <p14:creationId xmlns:p14="http://schemas.microsoft.com/office/powerpoint/2010/main" val="768091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34DE-9C19-1CE7-4BBD-AFF5007A1C78}"/>
              </a:ext>
            </a:extLst>
          </p:cNvPr>
          <p:cNvSpPr>
            <a:spLocks noGrp="1"/>
          </p:cNvSpPr>
          <p:nvPr>
            <p:ph type="title"/>
          </p:nvPr>
        </p:nvSpPr>
        <p:spPr/>
        <p:txBody>
          <a:bodyPr/>
          <a:lstStyle/>
          <a:p>
            <a:r>
              <a:rPr lang="en-US" dirty="0"/>
              <a:t>ATP as currency of free energy</a:t>
            </a:r>
            <a:endParaRPr lang="en-IN" dirty="0"/>
          </a:p>
        </p:txBody>
      </p:sp>
      <p:sp>
        <p:nvSpPr>
          <p:cNvPr id="3" name="Content Placeholder 2">
            <a:extLst>
              <a:ext uri="{FF2B5EF4-FFF2-40B4-BE49-F238E27FC236}">
                <a16:creationId xmlns:a16="http://schemas.microsoft.com/office/drawing/2014/main" id="{A11332C7-BF37-B78C-3805-2AF7EB5E7D97}"/>
              </a:ext>
            </a:extLst>
          </p:cNvPr>
          <p:cNvSpPr>
            <a:spLocks noGrp="1"/>
          </p:cNvSpPr>
          <p:nvPr>
            <p:ph idx="1"/>
          </p:nvPr>
        </p:nvSpPr>
        <p:spPr/>
        <p:txBody>
          <a:bodyPr/>
          <a:lstStyle/>
          <a:p>
            <a:r>
              <a:rPr lang="en-US" dirty="0"/>
              <a:t>It consists of an adenine, a ribose, and a triphosphate moiety </a:t>
            </a:r>
          </a:p>
          <a:p>
            <a:r>
              <a:rPr lang="en-US" dirty="0"/>
              <a:t>ATP is a high-energy compound due to the presence of two phosphoanhydride bonds in the triphosphate unit.</a:t>
            </a:r>
          </a:p>
          <a:p>
            <a:r>
              <a:rPr lang="en-US" dirty="0"/>
              <a:t>ATP serves as the energy currency of the cell as is evident from the ATP-ADP cycle.</a:t>
            </a:r>
          </a:p>
          <a:p>
            <a:r>
              <a:rPr lang="en-US" dirty="0"/>
              <a:t>ATP acts as an energy link between the catabolism and anabolism in the biological system</a:t>
            </a:r>
            <a:endParaRPr lang="en-IN" dirty="0"/>
          </a:p>
        </p:txBody>
      </p:sp>
    </p:spTree>
    <p:extLst>
      <p:ext uri="{BB962C8B-B14F-4D97-AF65-F5344CB8AC3E}">
        <p14:creationId xmlns:p14="http://schemas.microsoft.com/office/powerpoint/2010/main" val="3409613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E83FA2-E095-26FF-B6DF-AEC042477CF4}"/>
              </a:ext>
            </a:extLst>
          </p:cNvPr>
          <p:cNvPicPr>
            <a:picLocks noChangeAspect="1"/>
          </p:cNvPicPr>
          <p:nvPr/>
        </p:nvPicPr>
        <p:blipFill>
          <a:blip r:embed="rId2"/>
          <a:stretch>
            <a:fillRect/>
          </a:stretch>
        </p:blipFill>
        <p:spPr>
          <a:xfrm>
            <a:off x="442912" y="228600"/>
            <a:ext cx="11306175" cy="6400800"/>
          </a:xfrm>
          <a:prstGeom prst="rect">
            <a:avLst/>
          </a:prstGeom>
        </p:spPr>
      </p:pic>
    </p:spTree>
    <p:extLst>
      <p:ext uri="{BB962C8B-B14F-4D97-AF65-F5344CB8AC3E}">
        <p14:creationId xmlns:p14="http://schemas.microsoft.com/office/powerpoint/2010/main" val="1985072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E7443-49AC-0456-2E2F-3994C57713AA}"/>
              </a:ext>
            </a:extLst>
          </p:cNvPr>
          <p:cNvSpPr>
            <a:spLocks noGrp="1"/>
          </p:cNvSpPr>
          <p:nvPr>
            <p:ph type="title"/>
          </p:nvPr>
        </p:nvSpPr>
        <p:spPr/>
        <p:txBody>
          <a:bodyPr/>
          <a:lstStyle/>
          <a:p>
            <a:r>
              <a:rPr lang="en-US" dirty="0"/>
              <a:t>Basis of high energy of hydrolysis of ATP</a:t>
            </a:r>
            <a:endParaRPr lang="en-IN" dirty="0"/>
          </a:p>
        </p:txBody>
      </p:sp>
      <p:sp>
        <p:nvSpPr>
          <p:cNvPr id="3" name="Content Placeholder 2">
            <a:extLst>
              <a:ext uri="{FF2B5EF4-FFF2-40B4-BE49-F238E27FC236}">
                <a16:creationId xmlns:a16="http://schemas.microsoft.com/office/drawing/2014/main" id="{3FF0B369-46F6-299C-272C-9F84B20D1B87}"/>
              </a:ext>
            </a:extLst>
          </p:cNvPr>
          <p:cNvSpPr>
            <a:spLocks noGrp="1"/>
          </p:cNvSpPr>
          <p:nvPr>
            <p:ph idx="1"/>
          </p:nvPr>
        </p:nvSpPr>
        <p:spPr/>
        <p:txBody>
          <a:bodyPr/>
          <a:lstStyle/>
          <a:p>
            <a:r>
              <a:rPr lang="en-US" dirty="0"/>
              <a:t>Resonance stabilization of products</a:t>
            </a:r>
          </a:p>
          <a:p>
            <a:r>
              <a:rPr lang="en-US" dirty="0"/>
              <a:t>Electrostatic repulsion between negatively charged oxygen atoms in ATP</a:t>
            </a:r>
          </a:p>
          <a:p>
            <a:r>
              <a:rPr lang="en-US" dirty="0"/>
              <a:t>High solvation energy of products</a:t>
            </a:r>
          </a:p>
          <a:p>
            <a:endParaRPr lang="en-IN" dirty="0"/>
          </a:p>
        </p:txBody>
      </p:sp>
    </p:spTree>
    <p:extLst>
      <p:ext uri="{BB962C8B-B14F-4D97-AF65-F5344CB8AC3E}">
        <p14:creationId xmlns:p14="http://schemas.microsoft.com/office/powerpoint/2010/main" val="3916529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DB56-5CC0-D6C3-C861-DD1EC0D33606}"/>
              </a:ext>
            </a:extLst>
          </p:cNvPr>
          <p:cNvSpPr>
            <a:spLocks noGrp="1"/>
          </p:cNvSpPr>
          <p:nvPr>
            <p:ph type="title"/>
          </p:nvPr>
        </p:nvSpPr>
        <p:spPr/>
        <p:txBody>
          <a:bodyPr/>
          <a:lstStyle/>
          <a:p>
            <a:r>
              <a:rPr lang="en-US" dirty="0"/>
              <a:t>Synthesis of ATP</a:t>
            </a:r>
            <a:endParaRPr lang="en-IN" dirty="0"/>
          </a:p>
        </p:txBody>
      </p:sp>
      <p:sp>
        <p:nvSpPr>
          <p:cNvPr id="3" name="Content Placeholder 2">
            <a:extLst>
              <a:ext uri="{FF2B5EF4-FFF2-40B4-BE49-F238E27FC236}">
                <a16:creationId xmlns:a16="http://schemas.microsoft.com/office/drawing/2014/main" id="{CA6AC184-B547-9090-12C9-7866FC64279E}"/>
              </a:ext>
            </a:extLst>
          </p:cNvPr>
          <p:cNvSpPr>
            <a:spLocks noGrp="1"/>
          </p:cNvSpPr>
          <p:nvPr>
            <p:ph idx="1"/>
          </p:nvPr>
        </p:nvSpPr>
        <p:spPr/>
        <p:txBody>
          <a:bodyPr/>
          <a:lstStyle/>
          <a:p>
            <a:r>
              <a:rPr lang="en-US" dirty="0"/>
              <a:t>ATP can be synthesized in two ways:</a:t>
            </a:r>
          </a:p>
          <a:p>
            <a:r>
              <a:rPr lang="en-US" b="1" dirty="0"/>
              <a:t>Oxidative phosphorylation:</a:t>
            </a:r>
          </a:p>
          <a:p>
            <a:pPr lvl="1"/>
            <a:r>
              <a:rPr lang="en-US" sz="2800" dirty="0"/>
              <a:t>Major source of ATP in aerobic organisms.</a:t>
            </a:r>
          </a:p>
          <a:p>
            <a:pPr lvl="1"/>
            <a:r>
              <a:rPr lang="en-US" sz="2800" dirty="0"/>
              <a:t>Linked with the mitochondrial electron transport chain </a:t>
            </a:r>
          </a:p>
          <a:p>
            <a:r>
              <a:rPr lang="en-US" b="1" dirty="0"/>
              <a:t>Substrate level phosphorylation: </a:t>
            </a:r>
          </a:p>
          <a:p>
            <a:pPr lvl="1"/>
            <a:r>
              <a:rPr lang="en-US" sz="2800" dirty="0"/>
              <a:t>ATP may be directly synthesized during substrate oxidation in the metabolism</a:t>
            </a:r>
            <a:r>
              <a:rPr lang="en-IN" sz="2800" dirty="0"/>
              <a:t>.</a:t>
            </a:r>
          </a:p>
        </p:txBody>
      </p:sp>
    </p:spTree>
    <p:extLst>
      <p:ext uri="{BB962C8B-B14F-4D97-AF65-F5344CB8AC3E}">
        <p14:creationId xmlns:p14="http://schemas.microsoft.com/office/powerpoint/2010/main" val="241840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0F7987-7724-9C7E-666F-5416FFBD6E9B}"/>
              </a:ext>
            </a:extLst>
          </p:cNvPr>
          <p:cNvPicPr>
            <a:picLocks noChangeAspect="1"/>
          </p:cNvPicPr>
          <p:nvPr/>
        </p:nvPicPr>
        <p:blipFill>
          <a:blip r:embed="rId2"/>
          <a:stretch>
            <a:fillRect/>
          </a:stretch>
        </p:blipFill>
        <p:spPr>
          <a:xfrm>
            <a:off x="1468582" y="701964"/>
            <a:ext cx="8181686" cy="5200072"/>
          </a:xfrm>
          <a:prstGeom prst="rect">
            <a:avLst/>
          </a:prstGeom>
        </p:spPr>
      </p:pic>
      <p:sp>
        <p:nvSpPr>
          <p:cNvPr id="4" name="Right Brace 3">
            <a:extLst>
              <a:ext uri="{FF2B5EF4-FFF2-40B4-BE49-F238E27FC236}">
                <a16:creationId xmlns:a16="http://schemas.microsoft.com/office/drawing/2014/main" id="{8E603571-A71E-DB82-B3E6-9B69BE6BD642}"/>
              </a:ext>
            </a:extLst>
          </p:cNvPr>
          <p:cNvSpPr/>
          <p:nvPr/>
        </p:nvSpPr>
        <p:spPr>
          <a:xfrm rot="5400000">
            <a:off x="3867726" y="4648200"/>
            <a:ext cx="535709" cy="1971963"/>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7" name="TextBox 6">
            <a:extLst>
              <a:ext uri="{FF2B5EF4-FFF2-40B4-BE49-F238E27FC236}">
                <a16:creationId xmlns:a16="http://schemas.microsoft.com/office/drawing/2014/main" id="{2020136D-196E-AA59-3CB5-0FC4A37D3F9F}"/>
              </a:ext>
            </a:extLst>
          </p:cNvPr>
          <p:cNvSpPr txBox="1"/>
          <p:nvPr/>
        </p:nvSpPr>
        <p:spPr>
          <a:xfrm>
            <a:off x="2632363" y="5902036"/>
            <a:ext cx="3389746" cy="369332"/>
          </a:xfrm>
          <a:prstGeom prst="rect">
            <a:avLst/>
          </a:prstGeom>
          <a:noFill/>
        </p:spPr>
        <p:txBody>
          <a:bodyPr wrap="square">
            <a:spAutoFit/>
          </a:bodyPr>
          <a:lstStyle/>
          <a:p>
            <a:r>
              <a:rPr lang="en-US" b="1" dirty="0"/>
              <a:t>Substrate level phosphorylation</a:t>
            </a:r>
            <a:endParaRPr lang="en-IN" dirty="0"/>
          </a:p>
        </p:txBody>
      </p:sp>
    </p:spTree>
    <p:extLst>
      <p:ext uri="{BB962C8B-B14F-4D97-AF65-F5344CB8AC3E}">
        <p14:creationId xmlns:p14="http://schemas.microsoft.com/office/powerpoint/2010/main" val="1967183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74C603-8610-60F4-7E0B-770D2968F119}"/>
              </a:ext>
            </a:extLst>
          </p:cNvPr>
          <p:cNvPicPr>
            <a:picLocks noChangeAspect="1"/>
          </p:cNvPicPr>
          <p:nvPr/>
        </p:nvPicPr>
        <p:blipFill>
          <a:blip r:embed="rId2"/>
          <a:stretch>
            <a:fillRect/>
          </a:stretch>
        </p:blipFill>
        <p:spPr>
          <a:xfrm>
            <a:off x="5567680" y="233680"/>
            <a:ext cx="6624320" cy="6390640"/>
          </a:xfrm>
          <a:prstGeom prst="rect">
            <a:avLst/>
          </a:prstGeom>
        </p:spPr>
      </p:pic>
      <p:pic>
        <p:nvPicPr>
          <p:cNvPr id="7" name="Picture 6">
            <a:extLst>
              <a:ext uri="{FF2B5EF4-FFF2-40B4-BE49-F238E27FC236}">
                <a16:creationId xmlns:a16="http://schemas.microsoft.com/office/drawing/2014/main" id="{784739C5-C8D9-F5D8-9532-8929DFC556D2}"/>
              </a:ext>
            </a:extLst>
          </p:cNvPr>
          <p:cNvPicPr>
            <a:picLocks noChangeAspect="1"/>
          </p:cNvPicPr>
          <p:nvPr/>
        </p:nvPicPr>
        <p:blipFill>
          <a:blip r:embed="rId3"/>
          <a:stretch>
            <a:fillRect/>
          </a:stretch>
        </p:blipFill>
        <p:spPr>
          <a:xfrm>
            <a:off x="951346" y="679019"/>
            <a:ext cx="4937269" cy="5592472"/>
          </a:xfrm>
          <a:prstGeom prst="rect">
            <a:avLst/>
          </a:prstGeom>
        </p:spPr>
      </p:pic>
      <p:pic>
        <p:nvPicPr>
          <p:cNvPr id="10" name="Picture 9">
            <a:extLst>
              <a:ext uri="{FF2B5EF4-FFF2-40B4-BE49-F238E27FC236}">
                <a16:creationId xmlns:a16="http://schemas.microsoft.com/office/drawing/2014/main" id="{C8A6E132-8568-0B0C-93B8-4A9F6A852597}"/>
              </a:ext>
            </a:extLst>
          </p:cNvPr>
          <p:cNvPicPr>
            <a:picLocks noChangeAspect="1"/>
          </p:cNvPicPr>
          <p:nvPr/>
        </p:nvPicPr>
        <p:blipFill>
          <a:blip r:embed="rId4"/>
          <a:stretch>
            <a:fillRect/>
          </a:stretch>
        </p:blipFill>
        <p:spPr>
          <a:xfrm>
            <a:off x="406400" y="326190"/>
            <a:ext cx="5488643" cy="6094938"/>
          </a:xfrm>
          <a:prstGeom prst="rect">
            <a:avLst/>
          </a:prstGeom>
        </p:spPr>
      </p:pic>
    </p:spTree>
    <p:extLst>
      <p:ext uri="{BB962C8B-B14F-4D97-AF65-F5344CB8AC3E}">
        <p14:creationId xmlns:p14="http://schemas.microsoft.com/office/powerpoint/2010/main" val="1075475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A4A381-7428-B9DD-884C-AC8827BE2C1A}"/>
              </a:ext>
            </a:extLst>
          </p:cNvPr>
          <p:cNvPicPr>
            <a:picLocks noChangeAspect="1"/>
          </p:cNvPicPr>
          <p:nvPr/>
        </p:nvPicPr>
        <p:blipFill>
          <a:blip r:embed="rId2"/>
          <a:stretch>
            <a:fillRect/>
          </a:stretch>
        </p:blipFill>
        <p:spPr>
          <a:xfrm>
            <a:off x="0" y="1769197"/>
            <a:ext cx="6409257" cy="4123603"/>
          </a:xfrm>
          <a:prstGeom prst="rect">
            <a:avLst/>
          </a:prstGeom>
        </p:spPr>
      </p:pic>
      <p:pic>
        <p:nvPicPr>
          <p:cNvPr id="5" name="Picture 4">
            <a:extLst>
              <a:ext uri="{FF2B5EF4-FFF2-40B4-BE49-F238E27FC236}">
                <a16:creationId xmlns:a16="http://schemas.microsoft.com/office/drawing/2014/main" id="{D7A018D7-F98F-7AB1-9143-9B0A5D64725A}"/>
              </a:ext>
            </a:extLst>
          </p:cNvPr>
          <p:cNvPicPr>
            <a:picLocks noChangeAspect="1"/>
          </p:cNvPicPr>
          <p:nvPr/>
        </p:nvPicPr>
        <p:blipFill>
          <a:blip r:embed="rId3"/>
          <a:stretch>
            <a:fillRect/>
          </a:stretch>
        </p:blipFill>
        <p:spPr>
          <a:xfrm>
            <a:off x="6226565" y="2244437"/>
            <a:ext cx="5458733" cy="3461471"/>
          </a:xfrm>
          <a:prstGeom prst="rect">
            <a:avLst/>
          </a:prstGeom>
        </p:spPr>
      </p:pic>
      <p:sp>
        <p:nvSpPr>
          <p:cNvPr id="8" name="Title 7">
            <a:extLst>
              <a:ext uri="{FF2B5EF4-FFF2-40B4-BE49-F238E27FC236}">
                <a16:creationId xmlns:a16="http://schemas.microsoft.com/office/drawing/2014/main" id="{DCC4B43B-EFBC-3E38-6888-CEB7B95AA7D1}"/>
              </a:ext>
            </a:extLst>
          </p:cNvPr>
          <p:cNvSpPr>
            <a:spLocks noGrp="1"/>
          </p:cNvSpPr>
          <p:nvPr>
            <p:ph type="title"/>
          </p:nvPr>
        </p:nvSpPr>
        <p:spPr/>
        <p:txBody>
          <a:bodyPr>
            <a:normAutofit fontScale="90000"/>
          </a:bodyPr>
          <a:lstStyle/>
          <a:p>
            <a:br>
              <a:rPr lang="en-US" altLang="en-US" dirty="0"/>
            </a:br>
            <a:r>
              <a:rPr lang="en-US" altLang="en-US" dirty="0"/>
              <a:t>Life takes a lot of energy to run, need to extract more energy than </a:t>
            </a:r>
            <a:r>
              <a:rPr lang="en-US" altLang="en-US" dirty="0">
                <a:solidFill>
                  <a:srgbClr val="CC0000"/>
                </a:solidFill>
              </a:rPr>
              <a:t>4 ATP</a:t>
            </a:r>
            <a:r>
              <a:rPr lang="en-US" altLang="en-US" dirty="0"/>
              <a:t>!</a:t>
            </a:r>
            <a:br>
              <a:rPr lang="en-US" altLang="en-US" dirty="0"/>
            </a:br>
            <a:endParaRPr lang="en-IN" dirty="0"/>
          </a:p>
        </p:txBody>
      </p:sp>
    </p:spTree>
    <p:extLst>
      <p:ext uri="{BB962C8B-B14F-4D97-AF65-F5344CB8AC3E}">
        <p14:creationId xmlns:p14="http://schemas.microsoft.com/office/powerpoint/2010/main" val="1262117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5C5B4ECE-9F86-73F3-9EE5-75D5DC662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889"/>
          <a:stretch>
            <a:fillRect/>
          </a:stretch>
        </p:blipFill>
        <p:spPr bwMode="auto">
          <a:xfrm>
            <a:off x="1677324" y="1817717"/>
            <a:ext cx="8257309" cy="448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8BC8743A-C70D-357F-1BFD-FAAD5F881C7D}"/>
              </a:ext>
            </a:extLst>
          </p:cNvPr>
          <p:cNvSpPr>
            <a:spLocks noGrp="1"/>
          </p:cNvSpPr>
          <p:nvPr>
            <p:ph type="title"/>
          </p:nvPr>
        </p:nvSpPr>
        <p:spPr/>
        <p:txBody>
          <a:bodyPr>
            <a:normAutofit fontScale="90000"/>
          </a:bodyPr>
          <a:lstStyle/>
          <a:p>
            <a:br>
              <a:rPr lang="en-IN" dirty="0"/>
            </a:br>
            <a:r>
              <a:rPr lang="en-IN" dirty="0"/>
              <a:t>Oxidative phosphorylation</a:t>
            </a:r>
            <a:br>
              <a:rPr lang="en-IN" dirty="0"/>
            </a:br>
            <a:endParaRPr lang="en-IN" dirty="0"/>
          </a:p>
        </p:txBody>
      </p:sp>
    </p:spTree>
    <p:extLst>
      <p:ext uri="{BB962C8B-B14F-4D97-AF65-F5344CB8AC3E}">
        <p14:creationId xmlns:p14="http://schemas.microsoft.com/office/powerpoint/2010/main" val="339226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34C018-307B-BFFE-7989-ADEFC2843B3A}"/>
              </a:ext>
            </a:extLst>
          </p:cNvPr>
          <p:cNvSpPr>
            <a:spLocks noGrp="1"/>
          </p:cNvSpPr>
          <p:nvPr>
            <p:ph type="title"/>
          </p:nvPr>
        </p:nvSpPr>
        <p:spPr/>
        <p:txBody>
          <a:bodyPr/>
          <a:lstStyle/>
          <a:p>
            <a:r>
              <a:rPr lang="en-US" sz="6000" dirty="0"/>
              <a:t>Electron Transport Chain</a:t>
            </a:r>
            <a:endParaRPr lang="en-IN" dirty="0"/>
          </a:p>
        </p:txBody>
      </p:sp>
    </p:spTree>
    <p:extLst>
      <p:ext uri="{BB962C8B-B14F-4D97-AF65-F5344CB8AC3E}">
        <p14:creationId xmlns:p14="http://schemas.microsoft.com/office/powerpoint/2010/main" val="2806063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70FE92-76CB-CDCA-3EBD-BD88510922E6}"/>
              </a:ext>
            </a:extLst>
          </p:cNvPr>
          <p:cNvSpPr>
            <a:spLocks noGrp="1"/>
          </p:cNvSpPr>
          <p:nvPr>
            <p:ph type="title"/>
          </p:nvPr>
        </p:nvSpPr>
        <p:spPr/>
        <p:txBody>
          <a:bodyPr/>
          <a:lstStyle/>
          <a:p>
            <a:br>
              <a:rPr lang="en-US" sz="4400" dirty="0"/>
            </a:br>
            <a:r>
              <a:rPr lang="en-US" sz="4400" dirty="0"/>
              <a:t>Electron Transport Chain</a:t>
            </a:r>
            <a:endParaRPr lang="en-IN" dirty="0"/>
          </a:p>
        </p:txBody>
      </p:sp>
      <p:sp>
        <p:nvSpPr>
          <p:cNvPr id="5" name="Content Placeholder 4">
            <a:extLst>
              <a:ext uri="{FF2B5EF4-FFF2-40B4-BE49-F238E27FC236}">
                <a16:creationId xmlns:a16="http://schemas.microsoft.com/office/drawing/2014/main" id="{A9B6EE02-B3EE-D5EF-212D-DBCC54802256}"/>
              </a:ext>
            </a:extLst>
          </p:cNvPr>
          <p:cNvSpPr>
            <a:spLocks noGrp="1"/>
          </p:cNvSpPr>
          <p:nvPr>
            <p:ph idx="1"/>
          </p:nvPr>
        </p:nvSpPr>
        <p:spPr>
          <a:xfrm>
            <a:off x="838200" y="1947545"/>
            <a:ext cx="11028680" cy="4351338"/>
          </a:xfrm>
        </p:spPr>
        <p:txBody>
          <a:bodyPr/>
          <a:lstStyle/>
          <a:p>
            <a:r>
              <a:rPr lang="en-IN" dirty="0"/>
              <a:t>Also known as cellular respiration</a:t>
            </a:r>
          </a:p>
          <a:p>
            <a:r>
              <a:rPr lang="en-US" dirty="0"/>
              <a:t>Highly exergonic, producing energy gradually. </a:t>
            </a:r>
          </a:p>
          <a:p>
            <a:r>
              <a:rPr lang="en-US" dirty="0"/>
              <a:t>Process is stepwise, efficient, and controlled. </a:t>
            </a:r>
            <a:endParaRPr lang="en-IN" dirty="0"/>
          </a:p>
          <a:p>
            <a:r>
              <a:rPr lang="en-US" dirty="0"/>
              <a:t>Electron pass on from electronegative NADH/ FADH</a:t>
            </a:r>
            <a:r>
              <a:rPr lang="en-US" baseline="-25000" dirty="0"/>
              <a:t>2</a:t>
            </a:r>
            <a:r>
              <a:rPr lang="en-US" dirty="0"/>
              <a:t> to electropositive O</a:t>
            </a:r>
            <a:r>
              <a:rPr lang="en-US" baseline="-25000" dirty="0"/>
              <a:t>2</a:t>
            </a:r>
            <a:r>
              <a:rPr lang="en-US" dirty="0"/>
              <a:t> </a:t>
            </a:r>
          </a:p>
          <a:p>
            <a:r>
              <a:rPr lang="en-US" dirty="0"/>
              <a:t>95% O</a:t>
            </a:r>
            <a:r>
              <a:rPr lang="en-US" baseline="-25000" dirty="0"/>
              <a:t>2 </a:t>
            </a:r>
            <a:r>
              <a:rPr lang="en-US" dirty="0"/>
              <a:t>of consumed by humans is reduced to H</a:t>
            </a:r>
            <a:r>
              <a:rPr lang="en-US" baseline="-25000" dirty="0"/>
              <a:t>2</a:t>
            </a:r>
            <a:r>
              <a:rPr lang="en-US" dirty="0"/>
              <a:t>O by cytochrome oxidase (300 ml H</a:t>
            </a:r>
            <a:r>
              <a:rPr lang="en-US" baseline="-25000" dirty="0"/>
              <a:t>2</a:t>
            </a:r>
            <a:r>
              <a:rPr lang="en-US" dirty="0"/>
              <a:t>O/day) and called metabolic water.</a:t>
            </a:r>
          </a:p>
          <a:p>
            <a:r>
              <a:rPr lang="en-US" dirty="0"/>
              <a:t>Transport of electrons down ETC linked to pumping of H</a:t>
            </a:r>
            <a:r>
              <a:rPr lang="en-US" baseline="30000" dirty="0"/>
              <a:t>+</a:t>
            </a:r>
            <a:r>
              <a:rPr lang="en-US" dirty="0"/>
              <a:t> to create proton gradient that yields ATP</a:t>
            </a:r>
            <a:endParaRPr lang="en-IN" dirty="0"/>
          </a:p>
        </p:txBody>
      </p:sp>
    </p:spTree>
    <p:extLst>
      <p:ext uri="{BB962C8B-B14F-4D97-AF65-F5344CB8AC3E}">
        <p14:creationId xmlns:p14="http://schemas.microsoft.com/office/powerpoint/2010/main" val="3768212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1F01D82-4A26-2FC7-2838-23019617C5C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042160" y="1519396"/>
            <a:ext cx="7426960" cy="4414044"/>
          </a:xfrm>
        </p:spPr>
      </p:pic>
    </p:spTree>
    <p:extLst>
      <p:ext uri="{BB962C8B-B14F-4D97-AF65-F5344CB8AC3E}">
        <p14:creationId xmlns:p14="http://schemas.microsoft.com/office/powerpoint/2010/main" val="3168861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09-13-ElectronTransChain-L">
            <a:extLst>
              <a:ext uri="{FF2B5EF4-FFF2-40B4-BE49-F238E27FC236}">
                <a16:creationId xmlns:a16="http://schemas.microsoft.com/office/drawing/2014/main" id="{B8D1A0E5-E21D-F552-D346-9A29A4A35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000"/>
          <a:stretch>
            <a:fillRect/>
          </a:stretch>
        </p:blipFill>
        <p:spPr bwMode="auto">
          <a:xfrm>
            <a:off x="214948" y="262889"/>
            <a:ext cx="5657532" cy="6129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9-13_how_electron_tran_c">
            <a:extLst>
              <a:ext uri="{FF2B5EF4-FFF2-40B4-BE49-F238E27FC236}">
                <a16:creationId xmlns:a16="http://schemas.microsoft.com/office/drawing/2014/main" id="{F4C476B7-3EB4-461C-B48E-55799579A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000" r="11250"/>
          <a:stretch>
            <a:fillRect/>
          </a:stretch>
        </p:blipFill>
        <p:spPr bwMode="auto">
          <a:xfrm>
            <a:off x="6096000" y="262889"/>
            <a:ext cx="5284787" cy="575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16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A7AB61-AB18-84ED-7AA5-85744F9DB5FE}"/>
              </a:ext>
            </a:extLst>
          </p:cNvPr>
          <p:cNvPicPr>
            <a:picLocks noChangeAspect="1"/>
          </p:cNvPicPr>
          <p:nvPr/>
        </p:nvPicPr>
        <p:blipFill>
          <a:blip r:embed="rId2"/>
          <a:stretch>
            <a:fillRect/>
          </a:stretch>
        </p:blipFill>
        <p:spPr>
          <a:xfrm>
            <a:off x="1281112" y="400050"/>
            <a:ext cx="9629775" cy="6057900"/>
          </a:xfrm>
          <a:prstGeom prst="rect">
            <a:avLst/>
          </a:prstGeom>
        </p:spPr>
      </p:pic>
    </p:spTree>
    <p:extLst>
      <p:ext uri="{BB962C8B-B14F-4D97-AF65-F5344CB8AC3E}">
        <p14:creationId xmlns:p14="http://schemas.microsoft.com/office/powerpoint/2010/main" val="1526182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BA2-6D27-6F91-64CA-16E36BA8446F}"/>
              </a:ext>
            </a:extLst>
          </p:cNvPr>
          <p:cNvSpPr>
            <a:spLocks noGrp="1"/>
          </p:cNvSpPr>
          <p:nvPr>
            <p:ph type="title"/>
          </p:nvPr>
        </p:nvSpPr>
        <p:spPr/>
        <p:txBody>
          <a:bodyPr/>
          <a:lstStyle/>
          <a:p>
            <a:r>
              <a:rPr lang="en-IN" dirty="0"/>
              <a:t>Site for E T C</a:t>
            </a:r>
          </a:p>
        </p:txBody>
      </p:sp>
      <p:sp>
        <p:nvSpPr>
          <p:cNvPr id="3" name="Content Placeholder 2">
            <a:extLst>
              <a:ext uri="{FF2B5EF4-FFF2-40B4-BE49-F238E27FC236}">
                <a16:creationId xmlns:a16="http://schemas.microsoft.com/office/drawing/2014/main" id="{C73E19C4-7359-315E-8052-200D7F85D520}"/>
              </a:ext>
            </a:extLst>
          </p:cNvPr>
          <p:cNvSpPr>
            <a:spLocks noGrp="1"/>
          </p:cNvSpPr>
          <p:nvPr>
            <p:ph idx="1"/>
          </p:nvPr>
        </p:nvSpPr>
        <p:spPr/>
        <p:txBody>
          <a:bodyPr/>
          <a:lstStyle/>
          <a:p>
            <a:r>
              <a:rPr lang="en-US" dirty="0"/>
              <a:t>Inner mitochondrial membrane </a:t>
            </a:r>
            <a:endParaRPr lang="en-IN" dirty="0"/>
          </a:p>
        </p:txBody>
      </p:sp>
      <p:pic>
        <p:nvPicPr>
          <p:cNvPr id="5" name="Picture 4">
            <a:extLst>
              <a:ext uri="{FF2B5EF4-FFF2-40B4-BE49-F238E27FC236}">
                <a16:creationId xmlns:a16="http://schemas.microsoft.com/office/drawing/2014/main" id="{01C5B8D1-4929-BD2B-C7E8-525043828FB0}"/>
              </a:ext>
            </a:extLst>
          </p:cNvPr>
          <p:cNvPicPr>
            <a:picLocks noChangeAspect="1"/>
          </p:cNvPicPr>
          <p:nvPr/>
        </p:nvPicPr>
        <p:blipFill>
          <a:blip r:embed="rId3"/>
          <a:stretch>
            <a:fillRect/>
          </a:stretch>
        </p:blipFill>
        <p:spPr>
          <a:xfrm>
            <a:off x="1752600" y="2339657"/>
            <a:ext cx="8686800" cy="4352925"/>
          </a:xfrm>
          <a:prstGeom prst="rect">
            <a:avLst/>
          </a:prstGeom>
        </p:spPr>
      </p:pic>
    </p:spTree>
    <p:extLst>
      <p:ext uri="{BB962C8B-B14F-4D97-AF65-F5344CB8AC3E}">
        <p14:creationId xmlns:p14="http://schemas.microsoft.com/office/powerpoint/2010/main" val="1346723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94B25-729C-10E0-3F30-E264AE52B548}"/>
              </a:ext>
            </a:extLst>
          </p:cNvPr>
          <p:cNvSpPr>
            <a:spLocks noGrp="1"/>
          </p:cNvSpPr>
          <p:nvPr>
            <p:ph type="title"/>
          </p:nvPr>
        </p:nvSpPr>
        <p:spPr/>
        <p:txBody>
          <a:bodyPr/>
          <a:lstStyle/>
          <a:p>
            <a:r>
              <a:rPr lang="en-US" dirty="0"/>
              <a:t>Components of ETC</a:t>
            </a:r>
            <a:endParaRPr lang="en-IN" dirty="0"/>
          </a:p>
        </p:txBody>
      </p:sp>
      <p:sp>
        <p:nvSpPr>
          <p:cNvPr id="3" name="Content Placeholder 2">
            <a:extLst>
              <a:ext uri="{FF2B5EF4-FFF2-40B4-BE49-F238E27FC236}">
                <a16:creationId xmlns:a16="http://schemas.microsoft.com/office/drawing/2014/main" id="{F1B364AD-3BA2-4CAD-D507-1FF54ACBA271}"/>
              </a:ext>
            </a:extLst>
          </p:cNvPr>
          <p:cNvSpPr>
            <a:spLocks noGrp="1"/>
          </p:cNvSpPr>
          <p:nvPr>
            <p:ph idx="1"/>
          </p:nvPr>
        </p:nvSpPr>
        <p:spPr/>
        <p:txBody>
          <a:bodyPr/>
          <a:lstStyle/>
          <a:p>
            <a:r>
              <a:rPr lang="en-IN" dirty="0"/>
              <a:t>Four protein complexes (I-V) in the inner mitochondrial membrane.</a:t>
            </a:r>
          </a:p>
          <a:p>
            <a:r>
              <a:rPr lang="en-US" dirty="0"/>
              <a:t>Complex V is responsible for ATP synthesis.</a:t>
            </a:r>
            <a:endParaRPr lang="en-IN" dirty="0"/>
          </a:p>
          <a:p>
            <a:r>
              <a:rPr lang="en-IN" dirty="0"/>
              <a:t>A lipid-soluble coenzyme (UQ, Co-Q) and </a:t>
            </a:r>
          </a:p>
          <a:p>
            <a:r>
              <a:rPr lang="en-IN" dirty="0"/>
              <a:t>A water-soluble protein (Cyt-c) shuttle between protein complexes.</a:t>
            </a:r>
          </a:p>
          <a:p>
            <a:r>
              <a:rPr lang="en-US" dirty="0"/>
              <a:t>Flow of electrons through Complexes I, III, and IV results in the pumping of protons from the matrix across the inner mitochondrial membrane into the intermembrane space.</a:t>
            </a:r>
            <a:endParaRPr lang="en-IN" dirty="0"/>
          </a:p>
        </p:txBody>
      </p:sp>
    </p:spTree>
    <p:extLst>
      <p:ext uri="{BB962C8B-B14F-4D97-AF65-F5344CB8AC3E}">
        <p14:creationId xmlns:p14="http://schemas.microsoft.com/office/powerpoint/2010/main" val="3510724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2F524-3DA7-746D-9A01-7BC84A2C414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F917483-611F-9149-CC41-B4EEC02318AD}"/>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EB340191-C7EB-79F1-37EB-D2501870CC20}"/>
              </a:ext>
            </a:extLst>
          </p:cNvPr>
          <p:cNvPicPr>
            <a:picLocks noChangeAspect="1"/>
          </p:cNvPicPr>
          <p:nvPr/>
        </p:nvPicPr>
        <p:blipFill>
          <a:blip r:embed="rId2"/>
          <a:stretch>
            <a:fillRect/>
          </a:stretch>
        </p:blipFill>
        <p:spPr>
          <a:xfrm>
            <a:off x="214312" y="204787"/>
            <a:ext cx="11763375" cy="6448425"/>
          </a:xfrm>
          <a:prstGeom prst="rect">
            <a:avLst/>
          </a:prstGeom>
        </p:spPr>
      </p:pic>
    </p:spTree>
    <p:extLst>
      <p:ext uri="{BB962C8B-B14F-4D97-AF65-F5344CB8AC3E}">
        <p14:creationId xmlns:p14="http://schemas.microsoft.com/office/powerpoint/2010/main" val="3573707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D5ED0-3ED4-B561-F9B4-79932E155427}"/>
              </a:ext>
            </a:extLst>
          </p:cNvPr>
          <p:cNvSpPr>
            <a:spLocks noGrp="1"/>
          </p:cNvSpPr>
          <p:nvPr>
            <p:ph type="title"/>
          </p:nvPr>
        </p:nvSpPr>
        <p:spPr/>
        <p:txBody>
          <a:bodyPr/>
          <a:lstStyle/>
          <a:p>
            <a:r>
              <a:rPr lang="en-IN" dirty="0"/>
              <a:t>Complex I</a:t>
            </a:r>
          </a:p>
        </p:txBody>
      </p:sp>
      <p:sp>
        <p:nvSpPr>
          <p:cNvPr id="3" name="Content Placeholder 2">
            <a:extLst>
              <a:ext uri="{FF2B5EF4-FFF2-40B4-BE49-F238E27FC236}">
                <a16:creationId xmlns:a16="http://schemas.microsoft.com/office/drawing/2014/main" id="{D7B91E34-A352-6434-6C1A-6AE382266CF2}"/>
              </a:ext>
            </a:extLst>
          </p:cNvPr>
          <p:cNvSpPr>
            <a:spLocks noGrp="1"/>
          </p:cNvSpPr>
          <p:nvPr>
            <p:ph idx="1"/>
          </p:nvPr>
        </p:nvSpPr>
        <p:spPr/>
        <p:txBody>
          <a:bodyPr/>
          <a:lstStyle/>
          <a:p>
            <a:r>
              <a:rPr lang="en-IN" dirty="0"/>
              <a:t>NADH-Co-Q reductase</a:t>
            </a:r>
          </a:p>
          <a:p>
            <a:r>
              <a:rPr lang="en-US" dirty="0"/>
              <a:t>Catalyzes electron transfer from NADH to Q, coupled with the transfer of </a:t>
            </a:r>
            <a:r>
              <a:rPr lang="en-IN" dirty="0"/>
              <a:t>4H</a:t>
            </a:r>
            <a:r>
              <a:rPr lang="en-IN" baseline="30000" dirty="0"/>
              <a:t>+</a:t>
            </a:r>
            <a:r>
              <a:rPr lang="en-US" dirty="0"/>
              <a:t> (protons) across the membrane.</a:t>
            </a:r>
          </a:p>
          <a:p>
            <a:r>
              <a:rPr lang="en-US" dirty="0"/>
              <a:t>Electrons are transferred from NADH to FMN initially, then to a series of Fe-S centers, and finally to Q</a:t>
            </a:r>
            <a:endParaRPr lang="en-IN" dirty="0"/>
          </a:p>
        </p:txBody>
      </p:sp>
      <p:pic>
        <p:nvPicPr>
          <p:cNvPr id="5" name="Picture 4">
            <a:extLst>
              <a:ext uri="{FF2B5EF4-FFF2-40B4-BE49-F238E27FC236}">
                <a16:creationId xmlns:a16="http://schemas.microsoft.com/office/drawing/2014/main" id="{241C8797-F3D9-1785-6E74-5052B3F4CDE5}"/>
              </a:ext>
            </a:extLst>
          </p:cNvPr>
          <p:cNvPicPr>
            <a:picLocks noChangeAspect="1"/>
          </p:cNvPicPr>
          <p:nvPr/>
        </p:nvPicPr>
        <p:blipFill>
          <a:blip r:embed="rId3"/>
          <a:stretch>
            <a:fillRect/>
          </a:stretch>
        </p:blipFill>
        <p:spPr>
          <a:xfrm>
            <a:off x="2343150" y="4485005"/>
            <a:ext cx="7505700" cy="895350"/>
          </a:xfrm>
          <a:prstGeom prst="rect">
            <a:avLst/>
          </a:prstGeom>
        </p:spPr>
      </p:pic>
    </p:spTree>
    <p:extLst>
      <p:ext uri="{BB962C8B-B14F-4D97-AF65-F5344CB8AC3E}">
        <p14:creationId xmlns:p14="http://schemas.microsoft.com/office/powerpoint/2010/main" val="2116555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951C-6357-201A-05DE-88F249957926}"/>
              </a:ext>
            </a:extLst>
          </p:cNvPr>
          <p:cNvSpPr>
            <a:spLocks noGrp="1"/>
          </p:cNvSpPr>
          <p:nvPr>
            <p:ph type="title"/>
          </p:nvPr>
        </p:nvSpPr>
        <p:spPr/>
        <p:txBody>
          <a:bodyPr/>
          <a:lstStyle/>
          <a:p>
            <a:r>
              <a:rPr lang="en-IN" dirty="0"/>
              <a:t>Complex II</a:t>
            </a:r>
          </a:p>
        </p:txBody>
      </p:sp>
      <p:sp>
        <p:nvSpPr>
          <p:cNvPr id="3" name="Content Placeholder 2">
            <a:extLst>
              <a:ext uri="{FF2B5EF4-FFF2-40B4-BE49-F238E27FC236}">
                <a16:creationId xmlns:a16="http://schemas.microsoft.com/office/drawing/2014/main" id="{922B63A3-D005-B9FE-DBE9-D4DEB8F959E3}"/>
              </a:ext>
            </a:extLst>
          </p:cNvPr>
          <p:cNvSpPr>
            <a:spLocks noGrp="1"/>
          </p:cNvSpPr>
          <p:nvPr>
            <p:ph idx="1"/>
          </p:nvPr>
        </p:nvSpPr>
        <p:spPr/>
        <p:txBody>
          <a:bodyPr/>
          <a:lstStyle/>
          <a:p>
            <a:r>
              <a:rPr lang="en-IN" dirty="0"/>
              <a:t>Succinate dehydrogenase (Succinate Co-Q reductase)</a:t>
            </a:r>
          </a:p>
          <a:p>
            <a:r>
              <a:rPr lang="en-US" dirty="0"/>
              <a:t>FADH</a:t>
            </a:r>
            <a:r>
              <a:rPr lang="en-US" baseline="-25000" dirty="0"/>
              <a:t>2</a:t>
            </a:r>
            <a:r>
              <a:rPr lang="en-US" dirty="0"/>
              <a:t> is formed during the conversion of succinate to fumarate in the citric acid cycle.</a:t>
            </a:r>
          </a:p>
          <a:p>
            <a:r>
              <a:rPr lang="en-US" dirty="0"/>
              <a:t>Electrons are then passed via several Fe-S centers to Q</a:t>
            </a:r>
            <a:endParaRPr lang="en-IN" dirty="0"/>
          </a:p>
        </p:txBody>
      </p:sp>
    </p:spTree>
    <p:extLst>
      <p:ext uri="{BB962C8B-B14F-4D97-AF65-F5344CB8AC3E}">
        <p14:creationId xmlns:p14="http://schemas.microsoft.com/office/powerpoint/2010/main" val="2918086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BF63A-913E-3090-DCCC-1CDFF805763D}"/>
              </a:ext>
            </a:extLst>
          </p:cNvPr>
          <p:cNvSpPr>
            <a:spLocks noGrp="1"/>
          </p:cNvSpPr>
          <p:nvPr>
            <p:ph type="title"/>
          </p:nvPr>
        </p:nvSpPr>
        <p:spPr/>
        <p:txBody>
          <a:bodyPr/>
          <a:lstStyle/>
          <a:p>
            <a:r>
              <a:rPr lang="en-IN" dirty="0"/>
              <a:t>Iron–sulfur proteins (Fe–S)</a:t>
            </a:r>
          </a:p>
        </p:txBody>
      </p:sp>
      <p:sp>
        <p:nvSpPr>
          <p:cNvPr id="3" name="Content Placeholder 2">
            <a:extLst>
              <a:ext uri="{FF2B5EF4-FFF2-40B4-BE49-F238E27FC236}">
                <a16:creationId xmlns:a16="http://schemas.microsoft.com/office/drawing/2014/main" id="{A6356133-62F9-D090-6DEB-B2964233F58E}"/>
              </a:ext>
            </a:extLst>
          </p:cNvPr>
          <p:cNvSpPr>
            <a:spLocks noGrp="1"/>
          </p:cNvSpPr>
          <p:nvPr>
            <p:ph idx="1"/>
          </p:nvPr>
        </p:nvSpPr>
        <p:spPr/>
        <p:txBody>
          <a:bodyPr/>
          <a:lstStyle/>
          <a:p>
            <a:r>
              <a:rPr lang="en-US" dirty="0"/>
              <a:t>Iron sulfur proteins (non-heme iron proteins, Fe-S center).</a:t>
            </a:r>
          </a:p>
          <a:p>
            <a:r>
              <a:rPr lang="en-US" dirty="0"/>
              <a:t>Found in complexes I, II, and III. </a:t>
            </a:r>
          </a:p>
          <a:p>
            <a:r>
              <a:rPr lang="en-US" dirty="0"/>
              <a:t>These may contain 1, 2, or 4- Fe atoms linked to inorganic sulfur atoms and/or via cysteine SH groups to the protein.</a:t>
            </a:r>
          </a:p>
          <a:p>
            <a:r>
              <a:rPr lang="en-US" dirty="0"/>
              <a:t>Fe-S takes part in single electron transfer reactions.</a:t>
            </a:r>
          </a:p>
          <a:p>
            <a:r>
              <a:rPr lang="en-US" dirty="0"/>
              <a:t>1 Fe atom undergoes oxidoreduction between Fe</a:t>
            </a:r>
            <a:r>
              <a:rPr lang="en-US" baseline="30000" dirty="0"/>
              <a:t>2+</a:t>
            </a:r>
            <a:r>
              <a:rPr lang="en-US" dirty="0"/>
              <a:t> and Fe</a:t>
            </a:r>
            <a:r>
              <a:rPr lang="en-US" baseline="30000" dirty="0"/>
              <a:t>3+</a:t>
            </a:r>
            <a:r>
              <a:rPr lang="en-US" dirty="0"/>
              <a:t>.</a:t>
            </a:r>
            <a:endParaRPr lang="en-IN" dirty="0"/>
          </a:p>
        </p:txBody>
      </p:sp>
    </p:spTree>
    <p:extLst>
      <p:ext uri="{BB962C8B-B14F-4D97-AF65-F5344CB8AC3E}">
        <p14:creationId xmlns:p14="http://schemas.microsoft.com/office/powerpoint/2010/main" val="1753761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6580F6-3EAC-A36C-B03D-530E4C58D384}"/>
              </a:ext>
            </a:extLst>
          </p:cNvPr>
          <p:cNvPicPr>
            <a:picLocks noChangeAspect="1"/>
          </p:cNvPicPr>
          <p:nvPr/>
        </p:nvPicPr>
        <p:blipFill>
          <a:blip r:embed="rId2"/>
          <a:stretch>
            <a:fillRect/>
          </a:stretch>
        </p:blipFill>
        <p:spPr>
          <a:xfrm>
            <a:off x="1178560" y="571500"/>
            <a:ext cx="9241790" cy="5715000"/>
          </a:xfrm>
          <a:prstGeom prst="rect">
            <a:avLst/>
          </a:prstGeom>
        </p:spPr>
      </p:pic>
    </p:spTree>
    <p:extLst>
      <p:ext uri="{BB962C8B-B14F-4D97-AF65-F5344CB8AC3E}">
        <p14:creationId xmlns:p14="http://schemas.microsoft.com/office/powerpoint/2010/main" val="814831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E078-AF43-3C76-0ACE-8707440C6414}"/>
              </a:ext>
            </a:extLst>
          </p:cNvPr>
          <p:cNvSpPr>
            <a:spLocks noGrp="1"/>
          </p:cNvSpPr>
          <p:nvPr>
            <p:ph type="title"/>
          </p:nvPr>
        </p:nvSpPr>
        <p:spPr/>
        <p:txBody>
          <a:bodyPr/>
          <a:lstStyle/>
          <a:p>
            <a:r>
              <a:rPr lang="en-IN" dirty="0"/>
              <a:t>Coenzyme Q</a:t>
            </a:r>
          </a:p>
        </p:txBody>
      </p:sp>
      <p:sp>
        <p:nvSpPr>
          <p:cNvPr id="3" name="Content Placeholder 2">
            <a:extLst>
              <a:ext uri="{FF2B5EF4-FFF2-40B4-BE49-F238E27FC236}">
                <a16:creationId xmlns:a16="http://schemas.microsoft.com/office/drawing/2014/main" id="{E99BB4DD-013F-E928-8D3A-DBDAF8C6D717}"/>
              </a:ext>
            </a:extLst>
          </p:cNvPr>
          <p:cNvSpPr>
            <a:spLocks noGrp="1"/>
          </p:cNvSpPr>
          <p:nvPr>
            <p:ph idx="1"/>
          </p:nvPr>
        </p:nvSpPr>
        <p:spPr/>
        <p:txBody>
          <a:bodyPr>
            <a:normAutofit/>
          </a:bodyPr>
          <a:lstStyle/>
          <a:p>
            <a:r>
              <a:rPr lang="en-IN" dirty="0"/>
              <a:t>Mobile electron carrier</a:t>
            </a:r>
          </a:p>
          <a:p>
            <a:r>
              <a:rPr lang="en-IN" dirty="0"/>
              <a:t>Lipid soluble Ubiquinone called Coenzyme Q that accept electrons  from complex I and II to transfer them into complex III </a:t>
            </a:r>
          </a:p>
          <a:p>
            <a:r>
              <a:rPr lang="en-US" dirty="0"/>
              <a:t>Q may exist in three forms: oxidized quinone, reduced quinol, or semiquinone. </a:t>
            </a:r>
          </a:p>
          <a:p>
            <a:r>
              <a:rPr lang="en-US" dirty="0"/>
              <a:t>Oxidation of 1 QH</a:t>
            </a:r>
            <a:r>
              <a:rPr lang="en-US" baseline="-25000" dirty="0"/>
              <a:t>2</a:t>
            </a:r>
            <a:r>
              <a:rPr lang="en-US" dirty="0"/>
              <a:t> (reduced quinol) is coupled to the reduction of two molecules of cytochrome c via the Q cycle.</a:t>
            </a:r>
            <a:endParaRPr lang="en-IN" dirty="0"/>
          </a:p>
        </p:txBody>
      </p:sp>
    </p:spTree>
    <p:extLst>
      <p:ext uri="{BB962C8B-B14F-4D97-AF65-F5344CB8AC3E}">
        <p14:creationId xmlns:p14="http://schemas.microsoft.com/office/powerpoint/2010/main" val="445101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A4CD8-DCAB-6CC4-8E18-430DDAB12282}"/>
              </a:ext>
            </a:extLst>
          </p:cNvPr>
          <p:cNvSpPr>
            <a:spLocks noGrp="1"/>
          </p:cNvSpPr>
          <p:nvPr>
            <p:ph type="title"/>
          </p:nvPr>
        </p:nvSpPr>
        <p:spPr/>
        <p:txBody>
          <a:bodyPr/>
          <a:lstStyle/>
          <a:p>
            <a:r>
              <a:rPr lang="en-IN" dirty="0"/>
              <a:t>Bioenergetics/ Biochemical thermodynamics</a:t>
            </a:r>
          </a:p>
        </p:txBody>
      </p:sp>
      <p:sp>
        <p:nvSpPr>
          <p:cNvPr id="3" name="Content Placeholder 2">
            <a:extLst>
              <a:ext uri="{FF2B5EF4-FFF2-40B4-BE49-F238E27FC236}">
                <a16:creationId xmlns:a16="http://schemas.microsoft.com/office/drawing/2014/main" id="{68B94BF7-BF7B-0403-8CF0-E95FC71D92F2}"/>
              </a:ext>
            </a:extLst>
          </p:cNvPr>
          <p:cNvSpPr>
            <a:spLocks noGrp="1"/>
          </p:cNvSpPr>
          <p:nvPr>
            <p:ph idx="1"/>
          </p:nvPr>
        </p:nvSpPr>
        <p:spPr/>
        <p:txBody>
          <a:bodyPr>
            <a:normAutofit/>
          </a:bodyPr>
          <a:lstStyle/>
          <a:p>
            <a:pPr algn="l">
              <a:lnSpc>
                <a:spcPts val="4196"/>
              </a:lnSpc>
            </a:pPr>
            <a:r>
              <a:rPr lang="en-US" sz="2800" spc="-6" dirty="0">
                <a:solidFill>
                  <a:srgbClr val="000000"/>
                </a:solidFill>
              </a:rPr>
              <a:t>Study of the energy changes accompanying biochemical reactions. </a:t>
            </a:r>
          </a:p>
          <a:p>
            <a:pPr algn="l">
              <a:lnSpc>
                <a:spcPts val="4196"/>
              </a:lnSpc>
            </a:pPr>
            <a:r>
              <a:rPr lang="en-US" sz="2800" spc="-6" dirty="0">
                <a:solidFill>
                  <a:srgbClr val="000000"/>
                </a:solidFill>
              </a:rPr>
              <a:t>Biologic systems are essentially isothermic</a:t>
            </a:r>
          </a:p>
          <a:p>
            <a:pPr algn="l">
              <a:lnSpc>
                <a:spcPts val="4196"/>
              </a:lnSpc>
            </a:pPr>
            <a:r>
              <a:rPr lang="en-US" sz="2800" spc="-6" dirty="0">
                <a:solidFill>
                  <a:srgbClr val="000000"/>
                </a:solidFill>
              </a:rPr>
              <a:t>Use chemical energy to power living processes.</a:t>
            </a:r>
          </a:p>
          <a:p>
            <a:pPr algn="l">
              <a:lnSpc>
                <a:spcPts val="4196"/>
              </a:lnSpc>
            </a:pPr>
            <a:r>
              <a:rPr lang="en-US" sz="2800" spc="-6" dirty="0">
                <a:solidFill>
                  <a:srgbClr val="000000"/>
                </a:solidFill>
              </a:rPr>
              <a:t>Death from starvation occurs when available energy reserves are depleted.</a:t>
            </a:r>
          </a:p>
          <a:p>
            <a:pPr algn="l">
              <a:lnSpc>
                <a:spcPts val="4196"/>
              </a:lnSpc>
            </a:pPr>
            <a:r>
              <a:rPr lang="en-US" sz="2800" spc="-6" dirty="0">
                <a:solidFill>
                  <a:srgbClr val="000000"/>
                </a:solidFill>
              </a:rPr>
              <a:t>Excess storage of surplus energy causes obesity</a:t>
            </a:r>
            <a:r>
              <a:rPr lang="en-US" sz="2800" spc="-6" dirty="0">
                <a:solidFill>
                  <a:srgbClr val="000000"/>
                </a:solidFill>
                <a:latin typeface="Open Sans"/>
              </a:rPr>
              <a:t>.</a:t>
            </a:r>
          </a:p>
        </p:txBody>
      </p:sp>
    </p:spTree>
    <p:extLst>
      <p:ext uri="{BB962C8B-B14F-4D97-AF65-F5344CB8AC3E}">
        <p14:creationId xmlns:p14="http://schemas.microsoft.com/office/powerpoint/2010/main" val="28431196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D68538-568B-C622-5B2C-A98E1C298378}"/>
              </a:ext>
            </a:extLst>
          </p:cNvPr>
          <p:cNvPicPr>
            <a:picLocks noChangeAspect="1"/>
          </p:cNvPicPr>
          <p:nvPr/>
        </p:nvPicPr>
        <p:blipFill>
          <a:blip r:embed="rId2"/>
          <a:stretch>
            <a:fillRect/>
          </a:stretch>
        </p:blipFill>
        <p:spPr>
          <a:xfrm>
            <a:off x="416560" y="292137"/>
            <a:ext cx="11155680" cy="3136863"/>
          </a:xfrm>
          <a:prstGeom prst="rect">
            <a:avLst/>
          </a:prstGeom>
        </p:spPr>
      </p:pic>
      <p:pic>
        <p:nvPicPr>
          <p:cNvPr id="5" name="Picture 4">
            <a:extLst>
              <a:ext uri="{FF2B5EF4-FFF2-40B4-BE49-F238E27FC236}">
                <a16:creationId xmlns:a16="http://schemas.microsoft.com/office/drawing/2014/main" id="{21A2D7BC-00BE-CAA3-D60B-4E77BECA795C}"/>
              </a:ext>
            </a:extLst>
          </p:cNvPr>
          <p:cNvPicPr>
            <a:picLocks noChangeAspect="1"/>
          </p:cNvPicPr>
          <p:nvPr/>
        </p:nvPicPr>
        <p:blipFill>
          <a:blip r:embed="rId3"/>
          <a:stretch>
            <a:fillRect/>
          </a:stretch>
        </p:blipFill>
        <p:spPr>
          <a:xfrm>
            <a:off x="962025" y="4179887"/>
            <a:ext cx="10267950" cy="1647825"/>
          </a:xfrm>
          <a:prstGeom prst="rect">
            <a:avLst/>
          </a:prstGeom>
        </p:spPr>
      </p:pic>
    </p:spTree>
    <p:extLst>
      <p:ext uri="{BB962C8B-B14F-4D97-AF65-F5344CB8AC3E}">
        <p14:creationId xmlns:p14="http://schemas.microsoft.com/office/powerpoint/2010/main" val="2788129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4FF14-7D24-C82C-BABE-BE3F06F25DA9}"/>
              </a:ext>
            </a:extLst>
          </p:cNvPr>
          <p:cNvSpPr>
            <a:spLocks noGrp="1"/>
          </p:cNvSpPr>
          <p:nvPr>
            <p:ph type="title"/>
          </p:nvPr>
        </p:nvSpPr>
        <p:spPr/>
        <p:txBody>
          <a:bodyPr/>
          <a:lstStyle/>
          <a:p>
            <a:r>
              <a:rPr lang="en-IN" dirty="0"/>
              <a:t>Q cycle</a:t>
            </a:r>
          </a:p>
        </p:txBody>
      </p:sp>
      <p:sp>
        <p:nvSpPr>
          <p:cNvPr id="3" name="Content Placeholder 2">
            <a:extLst>
              <a:ext uri="{FF2B5EF4-FFF2-40B4-BE49-F238E27FC236}">
                <a16:creationId xmlns:a16="http://schemas.microsoft.com/office/drawing/2014/main" id="{7FAC94A0-A774-C07D-0970-D06A056BECA5}"/>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3262144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33BF-A916-79E7-EE97-231FBC4BE4F8}"/>
              </a:ext>
            </a:extLst>
          </p:cNvPr>
          <p:cNvSpPr>
            <a:spLocks noGrp="1"/>
          </p:cNvSpPr>
          <p:nvPr>
            <p:ph type="title"/>
          </p:nvPr>
        </p:nvSpPr>
        <p:spPr/>
        <p:txBody>
          <a:bodyPr/>
          <a:lstStyle/>
          <a:p>
            <a:r>
              <a:rPr lang="en-IN" dirty="0"/>
              <a:t>Complex III</a:t>
            </a:r>
          </a:p>
        </p:txBody>
      </p:sp>
      <p:sp>
        <p:nvSpPr>
          <p:cNvPr id="3" name="Content Placeholder 2">
            <a:extLst>
              <a:ext uri="{FF2B5EF4-FFF2-40B4-BE49-F238E27FC236}">
                <a16:creationId xmlns:a16="http://schemas.microsoft.com/office/drawing/2014/main" id="{D8C90679-FEF3-9437-1137-B17232B58E9F}"/>
              </a:ext>
            </a:extLst>
          </p:cNvPr>
          <p:cNvSpPr>
            <a:spLocks noGrp="1"/>
          </p:cNvSpPr>
          <p:nvPr>
            <p:ph idx="1"/>
          </p:nvPr>
        </p:nvSpPr>
        <p:spPr/>
        <p:txBody>
          <a:bodyPr/>
          <a:lstStyle/>
          <a:p>
            <a:r>
              <a:rPr lang="en-IN" dirty="0"/>
              <a:t>Co-Q-Cytochrome c reductase</a:t>
            </a:r>
          </a:p>
          <a:p>
            <a:r>
              <a:rPr lang="en-IN" dirty="0"/>
              <a:t>Contains cytochromes, b, c</a:t>
            </a:r>
            <a:r>
              <a:rPr lang="en-IN" baseline="-25000" dirty="0"/>
              <a:t>1</a:t>
            </a:r>
            <a:r>
              <a:rPr lang="en-IN" dirty="0"/>
              <a:t> and c</a:t>
            </a:r>
          </a:p>
          <a:p>
            <a:r>
              <a:rPr lang="en-IN" dirty="0"/>
              <a:t>Cyt c: is a water-soluble / mobile electron carrier,</a:t>
            </a:r>
          </a:p>
          <a:p>
            <a:r>
              <a:rPr lang="en-IN" dirty="0"/>
              <a:t>Transfers electrons from complex III to complex IV.</a:t>
            </a:r>
          </a:p>
          <a:p>
            <a:r>
              <a:rPr lang="en-IN" dirty="0"/>
              <a:t>4H</a:t>
            </a:r>
            <a:r>
              <a:rPr lang="en-IN" baseline="30000" dirty="0"/>
              <a:t>+</a:t>
            </a:r>
            <a:r>
              <a:rPr lang="en-IN" dirty="0"/>
              <a:t> pumped</a:t>
            </a:r>
          </a:p>
          <a:p>
            <a:endParaRPr lang="en-IN" dirty="0"/>
          </a:p>
          <a:p>
            <a:endParaRPr lang="en-IN" dirty="0"/>
          </a:p>
        </p:txBody>
      </p:sp>
    </p:spTree>
    <p:extLst>
      <p:ext uri="{BB962C8B-B14F-4D97-AF65-F5344CB8AC3E}">
        <p14:creationId xmlns:p14="http://schemas.microsoft.com/office/powerpoint/2010/main" val="3099011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AB32-2655-79A0-83B8-A0428E8FDBAE}"/>
              </a:ext>
            </a:extLst>
          </p:cNvPr>
          <p:cNvSpPr>
            <a:spLocks noGrp="1"/>
          </p:cNvSpPr>
          <p:nvPr>
            <p:ph type="title"/>
          </p:nvPr>
        </p:nvSpPr>
        <p:spPr/>
        <p:txBody>
          <a:bodyPr/>
          <a:lstStyle/>
          <a:p>
            <a:r>
              <a:rPr lang="en-IN" dirty="0"/>
              <a:t>Complex IV</a:t>
            </a:r>
          </a:p>
        </p:txBody>
      </p:sp>
      <p:sp>
        <p:nvSpPr>
          <p:cNvPr id="3" name="Content Placeholder 2">
            <a:extLst>
              <a:ext uri="{FF2B5EF4-FFF2-40B4-BE49-F238E27FC236}">
                <a16:creationId xmlns:a16="http://schemas.microsoft.com/office/drawing/2014/main" id="{B31DFB04-E1AB-A42B-7FE5-BDC882FF069B}"/>
              </a:ext>
            </a:extLst>
          </p:cNvPr>
          <p:cNvSpPr>
            <a:spLocks noGrp="1"/>
          </p:cNvSpPr>
          <p:nvPr>
            <p:ph idx="1"/>
          </p:nvPr>
        </p:nvSpPr>
        <p:spPr/>
        <p:txBody>
          <a:bodyPr/>
          <a:lstStyle/>
          <a:p>
            <a:r>
              <a:rPr lang="en-IN" dirty="0"/>
              <a:t>Cytochrome oxidases - a+a</a:t>
            </a:r>
            <a:r>
              <a:rPr lang="en-IN" baseline="-25000" dirty="0"/>
              <a:t>3</a:t>
            </a:r>
            <a:r>
              <a:rPr lang="en-IN" dirty="0"/>
              <a:t> (Heme and Copper center). </a:t>
            </a:r>
          </a:p>
          <a:p>
            <a:r>
              <a:rPr lang="en-IN" dirty="0"/>
              <a:t>Electrons from Cyt c are used in a 4-electron reduction of O</a:t>
            </a:r>
            <a:r>
              <a:rPr lang="en-IN" baseline="-25000" dirty="0"/>
              <a:t>2</a:t>
            </a:r>
            <a:r>
              <a:rPr lang="en-IN" dirty="0"/>
              <a:t> to produce 2H</a:t>
            </a:r>
            <a:r>
              <a:rPr lang="en-IN" baseline="-25000" dirty="0"/>
              <a:t>2</a:t>
            </a:r>
            <a:r>
              <a:rPr lang="en-IN" dirty="0"/>
              <a:t>O. </a:t>
            </a:r>
          </a:p>
          <a:p>
            <a:r>
              <a:rPr lang="en-IN" dirty="0"/>
              <a:t>O</a:t>
            </a:r>
            <a:r>
              <a:rPr lang="en-IN" baseline="-25000" dirty="0"/>
              <a:t>2</a:t>
            </a:r>
            <a:r>
              <a:rPr lang="en-IN" dirty="0"/>
              <a:t> is the final electron acceptor. </a:t>
            </a:r>
          </a:p>
          <a:p>
            <a:r>
              <a:rPr lang="en-IN" dirty="0"/>
              <a:t>2H+ pumped</a:t>
            </a:r>
          </a:p>
        </p:txBody>
      </p:sp>
    </p:spTree>
    <p:extLst>
      <p:ext uri="{BB962C8B-B14F-4D97-AF65-F5344CB8AC3E}">
        <p14:creationId xmlns:p14="http://schemas.microsoft.com/office/powerpoint/2010/main" val="3366269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31BB43-E0B2-407A-16AA-ADFB237D690D}"/>
              </a:ext>
            </a:extLst>
          </p:cNvPr>
          <p:cNvPicPr>
            <a:picLocks noChangeAspect="1"/>
          </p:cNvPicPr>
          <p:nvPr/>
        </p:nvPicPr>
        <p:blipFill>
          <a:blip r:embed="rId2"/>
          <a:stretch>
            <a:fillRect/>
          </a:stretch>
        </p:blipFill>
        <p:spPr>
          <a:xfrm>
            <a:off x="157480" y="511961"/>
            <a:ext cx="11877040" cy="5834077"/>
          </a:xfrm>
          <a:prstGeom prst="rect">
            <a:avLst/>
          </a:prstGeom>
        </p:spPr>
      </p:pic>
    </p:spTree>
    <p:extLst>
      <p:ext uri="{BB962C8B-B14F-4D97-AF65-F5344CB8AC3E}">
        <p14:creationId xmlns:p14="http://schemas.microsoft.com/office/powerpoint/2010/main" val="114151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CAF9-41E8-11A4-B8C5-F2DEB486B86E}"/>
              </a:ext>
            </a:extLst>
          </p:cNvPr>
          <p:cNvSpPr>
            <a:spLocks noGrp="1"/>
          </p:cNvSpPr>
          <p:nvPr>
            <p:ph type="title"/>
          </p:nvPr>
        </p:nvSpPr>
        <p:spPr/>
        <p:txBody>
          <a:bodyPr/>
          <a:lstStyle/>
          <a:p>
            <a:r>
              <a:rPr lang="en-IN" dirty="0"/>
              <a:t>Complex V</a:t>
            </a:r>
          </a:p>
        </p:txBody>
      </p:sp>
      <p:sp>
        <p:nvSpPr>
          <p:cNvPr id="3" name="Content Placeholder 2">
            <a:extLst>
              <a:ext uri="{FF2B5EF4-FFF2-40B4-BE49-F238E27FC236}">
                <a16:creationId xmlns:a16="http://schemas.microsoft.com/office/drawing/2014/main" id="{97F493DA-78D8-D2DC-45C4-C23EC71BA185}"/>
              </a:ext>
            </a:extLst>
          </p:cNvPr>
          <p:cNvSpPr>
            <a:spLocks noGrp="1"/>
          </p:cNvSpPr>
          <p:nvPr>
            <p:ph idx="1"/>
          </p:nvPr>
        </p:nvSpPr>
        <p:spPr/>
        <p:txBody>
          <a:bodyPr/>
          <a:lstStyle/>
          <a:p>
            <a:r>
              <a:rPr lang="en-IN" dirty="0"/>
              <a:t>ATP Synthase</a:t>
            </a:r>
          </a:p>
          <a:p>
            <a:r>
              <a:rPr lang="en-US" dirty="0"/>
              <a:t>ATP synthase is embedded in the inner membrane, together with the respiratory chain complexes.</a:t>
            </a:r>
          </a:p>
          <a:p>
            <a:r>
              <a:rPr lang="en-US" dirty="0"/>
              <a:t>Proton motive force drives ATP synthase to forms ATP in the presence of pi + ADP</a:t>
            </a:r>
            <a:endParaRPr lang="en-IN" dirty="0"/>
          </a:p>
        </p:txBody>
      </p:sp>
    </p:spTree>
    <p:extLst>
      <p:ext uri="{BB962C8B-B14F-4D97-AF65-F5344CB8AC3E}">
        <p14:creationId xmlns:p14="http://schemas.microsoft.com/office/powerpoint/2010/main" val="40443193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D8CC73-15BB-8EC1-251F-3C114E8C07B0}"/>
              </a:ext>
            </a:extLst>
          </p:cNvPr>
          <p:cNvSpPr>
            <a:spLocks noGrp="1"/>
          </p:cNvSpPr>
          <p:nvPr>
            <p:ph type="title"/>
          </p:nvPr>
        </p:nvSpPr>
        <p:spPr>
          <a:xfrm>
            <a:off x="839788" y="187325"/>
            <a:ext cx="3932237" cy="1600200"/>
          </a:xfrm>
        </p:spPr>
        <p:txBody>
          <a:bodyPr>
            <a:normAutofit/>
          </a:bodyPr>
          <a:lstStyle/>
          <a:p>
            <a:r>
              <a:rPr lang="en-US" sz="4400" dirty="0"/>
              <a:t>ATP synthase</a:t>
            </a:r>
            <a:endParaRPr lang="en-IN" sz="4400" dirty="0"/>
          </a:p>
        </p:txBody>
      </p:sp>
      <p:sp>
        <p:nvSpPr>
          <p:cNvPr id="5" name="Text Placeholder 4">
            <a:extLst>
              <a:ext uri="{FF2B5EF4-FFF2-40B4-BE49-F238E27FC236}">
                <a16:creationId xmlns:a16="http://schemas.microsoft.com/office/drawing/2014/main" id="{D4192A1B-2E42-433B-0000-2F96C09BE6A3}"/>
              </a:ext>
            </a:extLst>
          </p:cNvPr>
          <p:cNvSpPr>
            <a:spLocks noGrp="1"/>
          </p:cNvSpPr>
          <p:nvPr>
            <p:ph type="body" sz="half" idx="2"/>
          </p:nvPr>
        </p:nvSpPr>
        <p:spPr>
          <a:xfrm>
            <a:off x="839788" y="2108369"/>
            <a:ext cx="5581332" cy="3811588"/>
          </a:xfrm>
        </p:spPr>
        <p:txBody>
          <a:bodyPr>
            <a:normAutofit/>
          </a:bodyPr>
          <a:lstStyle/>
          <a:p>
            <a:pPr marL="285750" indent="-285750">
              <a:buFont typeface="Arial" panose="020B0604020202020204" pitchFamily="34" charset="0"/>
              <a:buChar char="•"/>
            </a:pPr>
            <a:r>
              <a:rPr lang="en-US" sz="2800" dirty="0"/>
              <a:t>ATP synthase is F</a:t>
            </a:r>
            <a:r>
              <a:rPr lang="en-US" sz="2800" baseline="-25000" dirty="0"/>
              <a:t>0</a:t>
            </a:r>
            <a:r>
              <a:rPr lang="en-US" sz="2800" dirty="0"/>
              <a:t>-F</a:t>
            </a:r>
            <a:r>
              <a:rPr lang="en-US" sz="2800" baseline="-25000" dirty="0"/>
              <a:t>1</a:t>
            </a:r>
            <a:r>
              <a:rPr lang="en-US" sz="2800" dirty="0"/>
              <a:t> complex (of complex V). </a:t>
            </a:r>
          </a:p>
          <a:p>
            <a:pPr marL="285750" indent="-285750">
              <a:buFont typeface="Arial" panose="020B0604020202020204" pitchFamily="34" charset="0"/>
              <a:buChar char="•"/>
            </a:pPr>
            <a:r>
              <a:rPr lang="en-US" sz="2800" dirty="0"/>
              <a:t>F</a:t>
            </a:r>
            <a:r>
              <a:rPr lang="en-US" sz="2800" baseline="-25000" dirty="0"/>
              <a:t>0</a:t>
            </a:r>
            <a:r>
              <a:rPr lang="en-US" sz="2800" dirty="0"/>
              <a:t> subcomplex is composed of channel protein ‘C’ that spans IMM.</a:t>
            </a:r>
          </a:p>
          <a:p>
            <a:pPr marL="285750" indent="-285750">
              <a:buFont typeface="Arial" panose="020B0604020202020204" pitchFamily="34" charset="0"/>
              <a:buChar char="•"/>
            </a:pPr>
            <a:r>
              <a:rPr lang="en-US" sz="2800" dirty="0"/>
              <a:t>F</a:t>
            </a:r>
            <a:r>
              <a:rPr lang="en-US" sz="2800" baseline="-25000" dirty="0"/>
              <a:t>1</a:t>
            </a:r>
            <a:r>
              <a:rPr lang="en-US" sz="2800" dirty="0"/>
              <a:t>-consists of a central γ subunit surrounded by alternating α and β subunits (α3 and β3)</a:t>
            </a:r>
          </a:p>
          <a:p>
            <a:pPr marL="285750" indent="-285750">
              <a:buFont typeface="Arial" panose="020B0604020202020204" pitchFamily="34" charset="0"/>
              <a:buChar char="•"/>
            </a:pPr>
            <a:endParaRPr lang="en-IN" dirty="0"/>
          </a:p>
        </p:txBody>
      </p:sp>
      <p:pic>
        <p:nvPicPr>
          <p:cNvPr id="6" name="Picture 5">
            <a:extLst>
              <a:ext uri="{FF2B5EF4-FFF2-40B4-BE49-F238E27FC236}">
                <a16:creationId xmlns:a16="http://schemas.microsoft.com/office/drawing/2014/main" id="{36567990-CF08-3718-4AAA-FE1792A486D9}"/>
              </a:ext>
            </a:extLst>
          </p:cNvPr>
          <p:cNvPicPr>
            <a:picLocks noChangeAspect="1"/>
          </p:cNvPicPr>
          <p:nvPr/>
        </p:nvPicPr>
        <p:blipFill>
          <a:blip r:embed="rId2"/>
          <a:stretch>
            <a:fillRect/>
          </a:stretch>
        </p:blipFill>
        <p:spPr>
          <a:xfrm>
            <a:off x="6336348" y="136525"/>
            <a:ext cx="5581332" cy="6096000"/>
          </a:xfrm>
          <a:prstGeom prst="rect">
            <a:avLst/>
          </a:prstGeom>
        </p:spPr>
      </p:pic>
      <p:sp>
        <p:nvSpPr>
          <p:cNvPr id="10" name="TextBox 9">
            <a:extLst>
              <a:ext uri="{FF2B5EF4-FFF2-40B4-BE49-F238E27FC236}">
                <a16:creationId xmlns:a16="http://schemas.microsoft.com/office/drawing/2014/main" id="{8C4301F7-9FE0-3332-8FD8-8AE16D0244FB}"/>
              </a:ext>
            </a:extLst>
          </p:cNvPr>
          <p:cNvSpPr txBox="1"/>
          <p:nvPr/>
        </p:nvSpPr>
        <p:spPr>
          <a:xfrm>
            <a:off x="6421120" y="2722880"/>
            <a:ext cx="894027" cy="400110"/>
          </a:xfrm>
          <a:prstGeom prst="rect">
            <a:avLst/>
          </a:prstGeom>
          <a:noFill/>
        </p:spPr>
        <p:txBody>
          <a:bodyPr wrap="none" rtlCol="0">
            <a:spAutoFit/>
          </a:bodyPr>
          <a:lstStyle/>
          <a:p>
            <a:r>
              <a:rPr lang="en-IN" sz="2000" b="1" dirty="0"/>
              <a:t>Matrix</a:t>
            </a:r>
          </a:p>
        </p:txBody>
      </p:sp>
      <p:sp>
        <p:nvSpPr>
          <p:cNvPr id="11" name="TextBox 10">
            <a:extLst>
              <a:ext uri="{FF2B5EF4-FFF2-40B4-BE49-F238E27FC236}">
                <a16:creationId xmlns:a16="http://schemas.microsoft.com/office/drawing/2014/main" id="{9AA54ED5-605F-EFE4-BC70-F3993578E369}"/>
              </a:ext>
            </a:extLst>
          </p:cNvPr>
          <p:cNvSpPr txBox="1"/>
          <p:nvPr/>
        </p:nvSpPr>
        <p:spPr>
          <a:xfrm>
            <a:off x="6336349" y="4014163"/>
            <a:ext cx="1598612" cy="923330"/>
          </a:xfrm>
          <a:prstGeom prst="rect">
            <a:avLst/>
          </a:prstGeom>
          <a:solidFill>
            <a:schemeClr val="bg1"/>
          </a:solidFill>
        </p:spPr>
        <p:txBody>
          <a:bodyPr wrap="square" rtlCol="0">
            <a:spAutoFit/>
          </a:bodyPr>
          <a:lstStyle/>
          <a:p>
            <a:r>
              <a:rPr lang="en-IN" b="1" dirty="0"/>
              <a:t>Inner </a:t>
            </a:r>
          </a:p>
          <a:p>
            <a:r>
              <a:rPr lang="en-IN" b="1" dirty="0"/>
              <a:t>Mitochondrial </a:t>
            </a:r>
          </a:p>
          <a:p>
            <a:r>
              <a:rPr lang="en-IN" b="1" dirty="0"/>
              <a:t>Membrane</a:t>
            </a:r>
            <a:endParaRPr lang="en-IN" sz="1600" b="1" dirty="0"/>
          </a:p>
        </p:txBody>
      </p:sp>
    </p:spTree>
    <p:extLst>
      <p:ext uri="{BB962C8B-B14F-4D97-AF65-F5344CB8AC3E}">
        <p14:creationId xmlns:p14="http://schemas.microsoft.com/office/powerpoint/2010/main" val="37235556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540D9A-108B-6B71-AEA1-F794695F62A9}"/>
              </a:ext>
            </a:extLst>
          </p:cNvPr>
          <p:cNvSpPr>
            <a:spLocks noGrp="1"/>
          </p:cNvSpPr>
          <p:nvPr>
            <p:ph type="title"/>
          </p:nvPr>
        </p:nvSpPr>
        <p:spPr/>
        <p:txBody>
          <a:bodyPr/>
          <a:lstStyle/>
          <a:p>
            <a:r>
              <a:rPr lang="en-IN" dirty="0"/>
              <a:t>Oxidative Phosphorylation</a:t>
            </a:r>
          </a:p>
        </p:txBody>
      </p:sp>
      <p:sp>
        <p:nvSpPr>
          <p:cNvPr id="6" name="Content Placeholder 5">
            <a:extLst>
              <a:ext uri="{FF2B5EF4-FFF2-40B4-BE49-F238E27FC236}">
                <a16:creationId xmlns:a16="http://schemas.microsoft.com/office/drawing/2014/main" id="{E7F9119F-5D36-9F3E-620C-09873EE1FD59}"/>
              </a:ext>
            </a:extLst>
          </p:cNvPr>
          <p:cNvSpPr>
            <a:spLocks noGrp="1"/>
          </p:cNvSpPr>
          <p:nvPr>
            <p:ph idx="1"/>
          </p:nvPr>
        </p:nvSpPr>
        <p:spPr/>
        <p:txBody>
          <a:bodyPr/>
          <a:lstStyle/>
          <a:p>
            <a:r>
              <a:rPr lang="en-US" dirty="0"/>
              <a:t>flow of electrons through the respiratory chain (ETC) generates ATP by the process of oxidative phosphorylation </a:t>
            </a:r>
          </a:p>
          <a:p>
            <a:r>
              <a:rPr lang="en-US" dirty="0"/>
              <a:t>Coupling of ETC with the formation of ATP from ADP and Pi. </a:t>
            </a:r>
            <a:endParaRPr lang="en-IN" dirty="0"/>
          </a:p>
        </p:txBody>
      </p:sp>
    </p:spTree>
    <p:extLst>
      <p:ext uri="{BB962C8B-B14F-4D97-AF65-F5344CB8AC3E}">
        <p14:creationId xmlns:p14="http://schemas.microsoft.com/office/powerpoint/2010/main" val="40411134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B1F99-C52F-310A-0928-6A4F3B8DCAC8}"/>
              </a:ext>
            </a:extLst>
          </p:cNvPr>
          <p:cNvSpPr>
            <a:spLocks noGrp="1"/>
          </p:cNvSpPr>
          <p:nvPr>
            <p:ph type="title"/>
          </p:nvPr>
        </p:nvSpPr>
        <p:spPr/>
        <p:txBody>
          <a:bodyPr/>
          <a:lstStyle/>
          <a:p>
            <a:r>
              <a:rPr lang="en-IN" dirty="0"/>
              <a:t>Sites of oxidative phosphorylation in ETC</a:t>
            </a:r>
          </a:p>
        </p:txBody>
      </p:sp>
      <p:sp>
        <p:nvSpPr>
          <p:cNvPr id="3" name="Content Placeholder 2">
            <a:extLst>
              <a:ext uri="{FF2B5EF4-FFF2-40B4-BE49-F238E27FC236}">
                <a16:creationId xmlns:a16="http://schemas.microsoft.com/office/drawing/2014/main" id="{DDBA84B6-159E-4D9A-F40F-B998F8CF903A}"/>
              </a:ext>
            </a:extLst>
          </p:cNvPr>
          <p:cNvSpPr>
            <a:spLocks noGrp="1"/>
          </p:cNvSpPr>
          <p:nvPr>
            <p:ph idx="1"/>
          </p:nvPr>
        </p:nvSpPr>
        <p:spPr/>
        <p:txBody>
          <a:bodyPr/>
          <a:lstStyle/>
          <a:p>
            <a:pPr marL="514350" indent="-514350">
              <a:buFont typeface="+mj-lt"/>
              <a:buAutoNum type="arabicPeriod"/>
            </a:pPr>
            <a:r>
              <a:rPr lang="en-US" dirty="0"/>
              <a:t>Oxidation of FMNH2 by coenzyme Q. (Complex I)</a:t>
            </a:r>
          </a:p>
          <a:p>
            <a:pPr marL="514350" indent="-514350">
              <a:buFont typeface="+mj-lt"/>
              <a:buAutoNum type="arabicPeriod"/>
            </a:pPr>
            <a:r>
              <a:rPr lang="en-US" dirty="0"/>
              <a:t>Oxidation of cytochrome b by cytochrome c. (Complex III)</a:t>
            </a:r>
          </a:p>
          <a:p>
            <a:pPr marL="514350" indent="-514350">
              <a:buFont typeface="+mj-lt"/>
              <a:buAutoNum type="arabicPeriod"/>
            </a:pPr>
            <a:r>
              <a:rPr lang="en-US" dirty="0"/>
              <a:t>Cytochrome oxidase reaction. (Complex IV)</a:t>
            </a:r>
            <a:endParaRPr lang="en-IN" dirty="0"/>
          </a:p>
        </p:txBody>
      </p:sp>
    </p:spTree>
    <p:extLst>
      <p:ext uri="{BB962C8B-B14F-4D97-AF65-F5344CB8AC3E}">
        <p14:creationId xmlns:p14="http://schemas.microsoft.com/office/powerpoint/2010/main" val="540810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99896-7243-7E90-ED2C-B57BA38367A6}"/>
              </a:ext>
            </a:extLst>
          </p:cNvPr>
          <p:cNvSpPr>
            <a:spLocks noGrp="1"/>
          </p:cNvSpPr>
          <p:nvPr>
            <p:ph type="title"/>
          </p:nvPr>
        </p:nvSpPr>
        <p:spPr/>
        <p:txBody>
          <a:bodyPr/>
          <a:lstStyle/>
          <a:p>
            <a:r>
              <a:rPr lang="en-US" altLang="en-US" dirty="0"/>
              <a:t>Chemiosmotic hypothesis</a:t>
            </a:r>
            <a:endParaRPr lang="en-IN" dirty="0"/>
          </a:p>
        </p:txBody>
      </p:sp>
      <p:sp>
        <p:nvSpPr>
          <p:cNvPr id="3" name="Content Placeholder 2">
            <a:extLst>
              <a:ext uri="{FF2B5EF4-FFF2-40B4-BE49-F238E27FC236}">
                <a16:creationId xmlns:a16="http://schemas.microsoft.com/office/drawing/2014/main" id="{7FB7A60B-FE9C-A6F7-CD5F-D13930D2E5C5}"/>
              </a:ext>
            </a:extLst>
          </p:cNvPr>
          <p:cNvSpPr>
            <a:spLocks noGrp="1"/>
          </p:cNvSpPr>
          <p:nvPr>
            <p:ph idx="1"/>
          </p:nvPr>
        </p:nvSpPr>
        <p:spPr/>
        <p:txBody>
          <a:bodyPr/>
          <a:lstStyle/>
          <a:p>
            <a:pPr eaLnBrk="1" hangingPunct="1"/>
            <a:r>
              <a:rPr lang="en-US" altLang="en-US" dirty="0"/>
              <a:t>Peter Mitchell </a:t>
            </a:r>
            <a:r>
              <a:rPr lang="en-IN" dirty="0"/>
              <a:t>(1961) </a:t>
            </a:r>
            <a:r>
              <a:rPr lang="en-US" altLang="en-US" dirty="0"/>
              <a:t>proposed the Chemiosmotic hypothesis</a:t>
            </a:r>
          </a:p>
          <a:p>
            <a:pPr eaLnBrk="1" hangingPunct="1"/>
            <a:r>
              <a:rPr lang="en-US" dirty="0"/>
              <a:t>Flow of electrons through ETC is coupled with the translocation of protons (H+) across the inner mitochondrial membrane which generates Proton motive force.</a:t>
            </a:r>
          </a:p>
          <a:p>
            <a:pPr eaLnBrk="1" hangingPunct="1"/>
            <a:r>
              <a:rPr lang="en-US" dirty="0"/>
              <a:t>That drives the mechanism of ATP synthesis.</a:t>
            </a:r>
          </a:p>
          <a:p>
            <a:endParaRPr lang="en-IN" dirty="0"/>
          </a:p>
        </p:txBody>
      </p:sp>
      <p:pic>
        <p:nvPicPr>
          <p:cNvPr id="4" name="Picture 12">
            <a:extLst>
              <a:ext uri="{FF2B5EF4-FFF2-40B4-BE49-F238E27FC236}">
                <a16:creationId xmlns:a16="http://schemas.microsoft.com/office/drawing/2014/main" id="{4A03B0E8-3471-1B8E-7D5E-31AE53053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6080" y="3248025"/>
            <a:ext cx="2926080" cy="3063875"/>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E5DF0B2F-DF64-B3A5-53E5-3DC4E8D8755D}"/>
              </a:ext>
            </a:extLst>
          </p:cNvPr>
          <p:cNvSpPr txBox="1"/>
          <p:nvPr/>
        </p:nvSpPr>
        <p:spPr>
          <a:xfrm>
            <a:off x="8296434" y="6312535"/>
            <a:ext cx="2164080" cy="400110"/>
          </a:xfrm>
          <a:prstGeom prst="rect">
            <a:avLst/>
          </a:prstGeom>
          <a:noFill/>
        </p:spPr>
        <p:txBody>
          <a:bodyPr wrap="square">
            <a:spAutoFit/>
          </a:bodyPr>
          <a:lstStyle/>
          <a:p>
            <a:pPr algn="ctr"/>
            <a:r>
              <a:rPr lang="en-US" altLang="en-US" sz="2000" b="1" dirty="0"/>
              <a:t>Peter Mitchell </a:t>
            </a:r>
            <a:endParaRPr lang="en-IN" sz="2000" b="1" dirty="0"/>
          </a:p>
        </p:txBody>
      </p:sp>
    </p:spTree>
    <p:extLst>
      <p:ext uri="{BB962C8B-B14F-4D97-AF65-F5344CB8AC3E}">
        <p14:creationId xmlns:p14="http://schemas.microsoft.com/office/powerpoint/2010/main" val="386735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374A5-6730-E25A-9B21-EC98F874FF30}"/>
              </a:ext>
            </a:extLst>
          </p:cNvPr>
          <p:cNvSpPr>
            <a:spLocks noGrp="1"/>
          </p:cNvSpPr>
          <p:nvPr>
            <p:ph type="title"/>
          </p:nvPr>
        </p:nvSpPr>
        <p:spPr/>
        <p:txBody>
          <a:bodyPr/>
          <a:lstStyle/>
          <a:p>
            <a:r>
              <a:rPr lang="en-US" dirty="0"/>
              <a:t>Biologic Systems Conform to the Laws of Thermodynamics</a:t>
            </a:r>
            <a:endParaRPr lang="en-IN" dirty="0"/>
          </a:p>
        </p:txBody>
      </p:sp>
      <p:sp>
        <p:nvSpPr>
          <p:cNvPr id="3" name="Content Placeholder 2">
            <a:extLst>
              <a:ext uri="{FF2B5EF4-FFF2-40B4-BE49-F238E27FC236}">
                <a16:creationId xmlns:a16="http://schemas.microsoft.com/office/drawing/2014/main" id="{6EA1DC62-FF53-224B-4397-A79F20D3C8FE}"/>
              </a:ext>
            </a:extLst>
          </p:cNvPr>
          <p:cNvSpPr>
            <a:spLocks noGrp="1"/>
          </p:cNvSpPr>
          <p:nvPr>
            <p:ph idx="1"/>
          </p:nvPr>
        </p:nvSpPr>
        <p:spPr/>
        <p:txBody>
          <a:bodyPr/>
          <a:lstStyle/>
          <a:p>
            <a:pPr>
              <a:lnSpc>
                <a:spcPct val="150000"/>
              </a:lnSpc>
            </a:pPr>
            <a:r>
              <a:rPr lang="en-US" dirty="0"/>
              <a:t>The first law of thermodynamics states that the total energy of a system, including its surroundings, remains constant.</a:t>
            </a:r>
          </a:p>
          <a:p>
            <a:pPr>
              <a:lnSpc>
                <a:spcPct val="150000"/>
              </a:lnSpc>
            </a:pPr>
            <a:r>
              <a:rPr lang="en-US" dirty="0"/>
              <a:t>The second law of thermodynamics states that the total entropy of a system must increase if a process is to occur spontaneously. </a:t>
            </a:r>
          </a:p>
        </p:txBody>
      </p:sp>
    </p:spTree>
    <p:extLst>
      <p:ext uri="{BB962C8B-B14F-4D97-AF65-F5344CB8AC3E}">
        <p14:creationId xmlns:p14="http://schemas.microsoft.com/office/powerpoint/2010/main" val="8201555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9AD5-ED09-E32E-F41F-8FBB247A2F61}"/>
              </a:ext>
            </a:extLst>
          </p:cNvPr>
          <p:cNvSpPr>
            <a:spLocks noGrp="1"/>
          </p:cNvSpPr>
          <p:nvPr>
            <p:ph type="title"/>
          </p:nvPr>
        </p:nvSpPr>
        <p:spPr/>
        <p:txBody>
          <a:bodyPr/>
          <a:lstStyle/>
          <a:p>
            <a:r>
              <a:rPr lang="en-IN" dirty="0"/>
              <a:t>Mitchell’s hypothesis (chemiosmosis model) </a:t>
            </a:r>
          </a:p>
        </p:txBody>
      </p:sp>
      <p:sp>
        <p:nvSpPr>
          <p:cNvPr id="3" name="Content Placeholder 2">
            <a:extLst>
              <a:ext uri="{FF2B5EF4-FFF2-40B4-BE49-F238E27FC236}">
                <a16:creationId xmlns:a16="http://schemas.microsoft.com/office/drawing/2014/main" id="{D65CF237-CB56-B636-18BF-A112AB7A9728}"/>
              </a:ext>
            </a:extLst>
          </p:cNvPr>
          <p:cNvSpPr>
            <a:spLocks noGrp="1"/>
          </p:cNvSpPr>
          <p:nvPr>
            <p:ph idx="1"/>
          </p:nvPr>
        </p:nvSpPr>
        <p:spPr/>
        <p:txBody>
          <a:bodyPr/>
          <a:lstStyle/>
          <a:p>
            <a:r>
              <a:rPr lang="en-IN" dirty="0"/>
              <a:t>Complex I, III, and IV act as proton pumps. </a:t>
            </a:r>
          </a:p>
          <a:p>
            <a:r>
              <a:rPr lang="en-US" dirty="0"/>
              <a:t>Protons that accumulate on the intermembrane space re-enter the mitochondrial matrix Complex V.</a:t>
            </a:r>
          </a:p>
          <a:p>
            <a:r>
              <a:rPr lang="en-US" dirty="0"/>
              <a:t>Energy released by a flow of H</a:t>
            </a:r>
            <a:r>
              <a:rPr lang="en-US" baseline="30000" dirty="0"/>
              <a:t>+</a:t>
            </a:r>
            <a:r>
              <a:rPr lang="en-US" dirty="0"/>
              <a:t> down its gradient is used for ATP synthesis</a:t>
            </a:r>
          </a:p>
          <a:p>
            <a:endParaRPr lang="en-IN" dirty="0"/>
          </a:p>
        </p:txBody>
      </p:sp>
    </p:spTree>
    <p:extLst>
      <p:ext uri="{BB962C8B-B14F-4D97-AF65-F5344CB8AC3E}">
        <p14:creationId xmlns:p14="http://schemas.microsoft.com/office/powerpoint/2010/main" val="20536699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E497B3-2E9F-9A3B-0631-3E0F83E78355}"/>
              </a:ext>
            </a:extLst>
          </p:cNvPr>
          <p:cNvPicPr>
            <a:picLocks noChangeAspect="1"/>
          </p:cNvPicPr>
          <p:nvPr/>
        </p:nvPicPr>
        <p:blipFill>
          <a:blip r:embed="rId2"/>
          <a:stretch>
            <a:fillRect/>
          </a:stretch>
        </p:blipFill>
        <p:spPr>
          <a:xfrm>
            <a:off x="981075" y="438150"/>
            <a:ext cx="10229850" cy="5981700"/>
          </a:xfrm>
          <a:prstGeom prst="rect">
            <a:avLst/>
          </a:prstGeom>
        </p:spPr>
      </p:pic>
    </p:spTree>
    <p:extLst>
      <p:ext uri="{BB962C8B-B14F-4D97-AF65-F5344CB8AC3E}">
        <p14:creationId xmlns:p14="http://schemas.microsoft.com/office/powerpoint/2010/main" val="25928594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ED702-1FA9-930A-ED8B-CB0CDB2878D9}"/>
              </a:ext>
            </a:extLst>
          </p:cNvPr>
          <p:cNvSpPr>
            <a:spLocks noGrp="1"/>
          </p:cNvSpPr>
          <p:nvPr>
            <p:ph type="title"/>
          </p:nvPr>
        </p:nvSpPr>
        <p:spPr/>
        <p:txBody>
          <a:bodyPr/>
          <a:lstStyle/>
          <a:p>
            <a:r>
              <a:rPr lang="en-US" dirty="0"/>
              <a:t>Findings to support the chemiosmosis model</a:t>
            </a:r>
            <a:endParaRPr lang="en-IN" dirty="0"/>
          </a:p>
        </p:txBody>
      </p:sp>
      <p:sp>
        <p:nvSpPr>
          <p:cNvPr id="3" name="Content Placeholder 2">
            <a:extLst>
              <a:ext uri="{FF2B5EF4-FFF2-40B4-BE49-F238E27FC236}">
                <a16:creationId xmlns:a16="http://schemas.microsoft.com/office/drawing/2014/main" id="{B7106D7C-08B9-59AB-DC6C-D34A802539FF}"/>
              </a:ext>
            </a:extLst>
          </p:cNvPr>
          <p:cNvSpPr>
            <a:spLocks noGrp="1"/>
          </p:cNvSpPr>
          <p:nvPr>
            <p:ph idx="1"/>
          </p:nvPr>
        </p:nvSpPr>
        <p:spPr/>
        <p:txBody>
          <a:bodyPr/>
          <a:lstStyle/>
          <a:p>
            <a:pPr marL="514350" indent="-514350">
              <a:buFont typeface="+mj-lt"/>
              <a:buAutoNum type="arabicPeriod"/>
            </a:pPr>
            <a:r>
              <a:rPr lang="en-US" dirty="0"/>
              <a:t>Addition of protons (acid) to the external medium of the mitochondria stimulates ATP production.</a:t>
            </a:r>
          </a:p>
          <a:p>
            <a:pPr marL="514350" indent="-514350">
              <a:buFont typeface="+mj-lt"/>
              <a:buAutoNum type="arabicPeriod"/>
            </a:pPr>
            <a:r>
              <a:rPr lang="en-US" dirty="0"/>
              <a:t>Oxidative phosphorylation does not occur in the case of </a:t>
            </a:r>
            <a:r>
              <a:rPr lang="en-US" dirty="0" err="1"/>
              <a:t>solubilising</a:t>
            </a:r>
            <a:r>
              <a:rPr lang="en-US" dirty="0"/>
              <a:t> mitochondrial membranes.</a:t>
            </a:r>
          </a:p>
          <a:p>
            <a:pPr marL="514350" indent="-514350">
              <a:buFont typeface="+mj-lt"/>
              <a:buAutoNum type="arabicPeriod"/>
            </a:pPr>
            <a:r>
              <a:rPr lang="en-US" dirty="0"/>
              <a:t>Uncouplers</a:t>
            </a:r>
            <a:endParaRPr lang="en-IN" dirty="0"/>
          </a:p>
          <a:p>
            <a:pPr marL="514350" indent="-514350">
              <a:buFont typeface="+mj-lt"/>
              <a:buAutoNum type="arabicPeriod"/>
            </a:pPr>
            <a:endParaRPr lang="en-US" dirty="0"/>
          </a:p>
          <a:p>
            <a:pPr marL="514350" indent="-514350">
              <a:buFont typeface="+mj-lt"/>
              <a:buAutoNum type="arabicPeriod"/>
            </a:pPr>
            <a:endParaRPr lang="en-IN" dirty="0"/>
          </a:p>
        </p:txBody>
      </p:sp>
    </p:spTree>
    <p:extLst>
      <p:ext uri="{BB962C8B-B14F-4D97-AF65-F5344CB8AC3E}">
        <p14:creationId xmlns:p14="http://schemas.microsoft.com/office/powerpoint/2010/main" val="9780823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45F93-C008-D07F-6E69-DEBDE8DEE9BF}"/>
              </a:ext>
            </a:extLst>
          </p:cNvPr>
          <p:cNvSpPr>
            <a:spLocks noGrp="1"/>
          </p:cNvSpPr>
          <p:nvPr>
            <p:ph type="title"/>
          </p:nvPr>
        </p:nvSpPr>
        <p:spPr/>
        <p:txBody>
          <a:bodyPr/>
          <a:lstStyle/>
          <a:p>
            <a:r>
              <a:rPr lang="en-IN" dirty="0"/>
              <a:t>Rotary motor model for ATP generation</a:t>
            </a:r>
          </a:p>
        </p:txBody>
      </p:sp>
      <p:sp>
        <p:nvSpPr>
          <p:cNvPr id="3" name="Content Placeholder 2">
            <a:extLst>
              <a:ext uri="{FF2B5EF4-FFF2-40B4-BE49-F238E27FC236}">
                <a16:creationId xmlns:a16="http://schemas.microsoft.com/office/drawing/2014/main" id="{FFF4D302-C0B9-62CC-B44A-4E78DF1508F7}"/>
              </a:ext>
            </a:extLst>
          </p:cNvPr>
          <p:cNvSpPr>
            <a:spLocks noGrp="1"/>
          </p:cNvSpPr>
          <p:nvPr>
            <p:ph idx="1"/>
          </p:nvPr>
        </p:nvSpPr>
        <p:spPr/>
        <p:txBody>
          <a:bodyPr/>
          <a:lstStyle/>
          <a:p>
            <a:r>
              <a:rPr lang="en-IN" dirty="0"/>
              <a:t>Binding change model </a:t>
            </a:r>
          </a:p>
          <a:p>
            <a:r>
              <a:rPr lang="en-US" dirty="0"/>
              <a:t>Paul Boyer in 1964 proposed that a conformational change in the</a:t>
            </a:r>
            <a:r>
              <a:rPr lang="en-IN" dirty="0"/>
              <a:t> enzyme ATP synthase </a:t>
            </a:r>
            <a:r>
              <a:rPr lang="en-US" dirty="0"/>
              <a:t>leads to the synthesis of ATP.</a:t>
            </a:r>
          </a:p>
          <a:p>
            <a:r>
              <a:rPr lang="en-US" dirty="0"/>
              <a:t>In response to the proton flux through the F</a:t>
            </a:r>
            <a:r>
              <a:rPr lang="en-US" baseline="-25000" dirty="0"/>
              <a:t>0</a:t>
            </a:r>
            <a:r>
              <a:rPr lang="en-US" dirty="0"/>
              <a:t> unit</a:t>
            </a:r>
            <a:r>
              <a:rPr lang="en-US" sz="2800" dirty="0"/>
              <a:t> of ATP synthase</a:t>
            </a:r>
            <a:r>
              <a:rPr lang="en-US" dirty="0"/>
              <a:t>, </a:t>
            </a:r>
          </a:p>
          <a:p>
            <a:r>
              <a:rPr lang="en-US" dirty="0"/>
              <a:t>the </a:t>
            </a:r>
            <a:r>
              <a:rPr lang="el-GR" b="1" dirty="0">
                <a:latin typeface="Calibri" panose="020F0502020204030204" pitchFamily="34" charset="0"/>
                <a:cs typeface="Calibri" panose="020F0502020204030204" pitchFamily="34" charset="0"/>
              </a:rPr>
              <a:t>γ</a:t>
            </a:r>
            <a:r>
              <a:rPr lang="en-US" dirty="0"/>
              <a:t> subunit physically rotates. </a:t>
            </a:r>
          </a:p>
          <a:p>
            <a:r>
              <a:rPr lang="en-US" dirty="0"/>
              <a:t>This induces conformational changes in the </a:t>
            </a:r>
            <a:r>
              <a:rPr lang="el-GR" dirty="0">
                <a:latin typeface="Calibri" panose="020F0502020204030204" pitchFamily="34" charset="0"/>
                <a:cs typeface="Calibri" panose="020F0502020204030204" pitchFamily="34" charset="0"/>
              </a:rPr>
              <a:t>β</a:t>
            </a:r>
            <a:r>
              <a:rPr lang="en-US" baseline="-25000" dirty="0"/>
              <a:t>3</a:t>
            </a:r>
            <a:r>
              <a:rPr lang="en-US" dirty="0"/>
              <a:t> subunits that finally lead to the release of ATP</a:t>
            </a:r>
            <a:endParaRPr lang="en-IN" dirty="0"/>
          </a:p>
        </p:txBody>
      </p:sp>
    </p:spTree>
    <p:extLst>
      <p:ext uri="{BB962C8B-B14F-4D97-AF65-F5344CB8AC3E}">
        <p14:creationId xmlns:p14="http://schemas.microsoft.com/office/powerpoint/2010/main" val="7688476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7211B-2698-9C5A-276F-B994A2795D64}"/>
              </a:ext>
            </a:extLst>
          </p:cNvPr>
          <p:cNvSpPr>
            <a:spLocks noGrp="1"/>
          </p:cNvSpPr>
          <p:nvPr>
            <p:ph type="title"/>
          </p:nvPr>
        </p:nvSpPr>
        <p:spPr/>
        <p:txBody>
          <a:bodyPr>
            <a:normAutofit fontScale="90000"/>
          </a:bodyPr>
          <a:lstStyle/>
          <a:p>
            <a:br>
              <a:rPr lang="en-IN" dirty="0"/>
            </a:br>
            <a:r>
              <a:rPr lang="en-IN" dirty="0"/>
              <a:t>Binding change model </a:t>
            </a:r>
            <a:br>
              <a:rPr lang="en-IN" dirty="0"/>
            </a:br>
            <a:endParaRPr lang="en-IN" dirty="0"/>
          </a:p>
        </p:txBody>
      </p:sp>
      <p:sp>
        <p:nvSpPr>
          <p:cNvPr id="3" name="Content Placeholder 2">
            <a:extLst>
              <a:ext uri="{FF2B5EF4-FFF2-40B4-BE49-F238E27FC236}">
                <a16:creationId xmlns:a16="http://schemas.microsoft.com/office/drawing/2014/main" id="{A338EEC9-3349-3246-BAD6-BCA767E91D05}"/>
              </a:ext>
            </a:extLst>
          </p:cNvPr>
          <p:cNvSpPr>
            <a:spLocks noGrp="1"/>
          </p:cNvSpPr>
          <p:nvPr>
            <p:ph idx="1"/>
          </p:nvPr>
        </p:nvSpPr>
        <p:spPr>
          <a:xfrm>
            <a:off x="655320" y="1690688"/>
            <a:ext cx="6537960" cy="4351338"/>
          </a:xfrm>
        </p:spPr>
        <p:txBody>
          <a:bodyPr/>
          <a:lstStyle/>
          <a:p>
            <a:r>
              <a:rPr lang="en-US" dirty="0"/>
              <a:t>3</a:t>
            </a:r>
            <a:r>
              <a:rPr lang="el-GR" dirty="0">
                <a:latin typeface="Calibri" panose="020F0502020204030204" pitchFamily="34" charset="0"/>
                <a:cs typeface="Calibri" panose="020F0502020204030204" pitchFamily="34" charset="0"/>
              </a:rPr>
              <a:t>β</a:t>
            </a:r>
            <a:r>
              <a:rPr lang="en-IN" dirty="0">
                <a:latin typeface="Calibri" panose="020F0502020204030204" pitchFamily="34" charset="0"/>
                <a:cs typeface="Calibri" panose="020F0502020204030204" pitchFamily="34" charset="0"/>
              </a:rPr>
              <a:t> </a:t>
            </a:r>
            <a:r>
              <a:rPr lang="en-US" dirty="0"/>
              <a:t>subunits of F</a:t>
            </a:r>
            <a:r>
              <a:rPr lang="en-US" baseline="-25000" dirty="0"/>
              <a:t>1</a:t>
            </a:r>
            <a:r>
              <a:rPr lang="en-US" dirty="0"/>
              <a:t>-ATP synthase has different conformations. </a:t>
            </a:r>
          </a:p>
          <a:p>
            <a:r>
              <a:rPr lang="en-US" dirty="0"/>
              <a:t>One subunit has open (O) conformation,</a:t>
            </a:r>
          </a:p>
          <a:p>
            <a:r>
              <a:rPr lang="en-US" dirty="0"/>
              <a:t>Second has loose (L) conformation,</a:t>
            </a:r>
          </a:p>
          <a:p>
            <a:r>
              <a:rPr lang="en-US" dirty="0"/>
              <a:t>Third has tight (T) conformation</a:t>
            </a:r>
            <a:endParaRPr lang="en-IN" dirty="0"/>
          </a:p>
        </p:txBody>
      </p:sp>
      <p:pic>
        <p:nvPicPr>
          <p:cNvPr id="5" name="Picture 4">
            <a:extLst>
              <a:ext uri="{FF2B5EF4-FFF2-40B4-BE49-F238E27FC236}">
                <a16:creationId xmlns:a16="http://schemas.microsoft.com/office/drawing/2014/main" id="{F5C332CC-6B9F-B57C-805F-8EEC5DA61895}"/>
              </a:ext>
            </a:extLst>
          </p:cNvPr>
          <p:cNvPicPr>
            <a:picLocks noChangeAspect="1"/>
          </p:cNvPicPr>
          <p:nvPr/>
        </p:nvPicPr>
        <p:blipFill>
          <a:blip r:embed="rId3"/>
          <a:stretch>
            <a:fillRect/>
          </a:stretch>
        </p:blipFill>
        <p:spPr>
          <a:xfrm>
            <a:off x="6837679" y="898049"/>
            <a:ext cx="4939665" cy="5657850"/>
          </a:xfrm>
          <a:prstGeom prst="rect">
            <a:avLst/>
          </a:prstGeom>
        </p:spPr>
      </p:pic>
    </p:spTree>
    <p:extLst>
      <p:ext uri="{BB962C8B-B14F-4D97-AF65-F5344CB8AC3E}">
        <p14:creationId xmlns:p14="http://schemas.microsoft.com/office/powerpoint/2010/main" val="3993473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27C4-9FA4-60CA-6B3B-0BFC9EF22E83}"/>
              </a:ext>
            </a:extLst>
          </p:cNvPr>
          <p:cNvSpPr>
            <a:spLocks noGrp="1"/>
          </p:cNvSpPr>
          <p:nvPr>
            <p:ph type="title"/>
          </p:nvPr>
        </p:nvSpPr>
        <p:spPr/>
        <p:txBody>
          <a:bodyPr/>
          <a:lstStyle/>
          <a:p>
            <a:r>
              <a:rPr lang="en-US" dirty="0"/>
              <a:t>Conformation changes</a:t>
            </a:r>
            <a:endParaRPr lang="en-IN" dirty="0"/>
          </a:p>
        </p:txBody>
      </p:sp>
      <p:sp>
        <p:nvSpPr>
          <p:cNvPr id="3" name="Content Placeholder 2">
            <a:extLst>
              <a:ext uri="{FF2B5EF4-FFF2-40B4-BE49-F238E27FC236}">
                <a16:creationId xmlns:a16="http://schemas.microsoft.com/office/drawing/2014/main" id="{8A175641-6766-0A20-8967-B2C6EE02442F}"/>
              </a:ext>
            </a:extLst>
          </p:cNvPr>
          <p:cNvSpPr>
            <a:spLocks noGrp="1"/>
          </p:cNvSpPr>
          <p:nvPr>
            <p:ph idx="1"/>
          </p:nvPr>
        </p:nvSpPr>
        <p:spPr/>
        <p:txBody>
          <a:bodyPr/>
          <a:lstStyle/>
          <a:p>
            <a:r>
              <a:rPr lang="en-US" dirty="0"/>
              <a:t>ADP and Pi bind to the </a:t>
            </a:r>
            <a:r>
              <a:rPr lang="el-GR" dirty="0">
                <a:latin typeface="Calibri" panose="020F0502020204030204" pitchFamily="34" charset="0"/>
                <a:cs typeface="Calibri" panose="020F0502020204030204" pitchFamily="34" charset="0"/>
              </a:rPr>
              <a:t>β</a:t>
            </a:r>
            <a:r>
              <a:rPr lang="en-US" dirty="0"/>
              <a:t> subunit in L-conformation. </a:t>
            </a:r>
          </a:p>
          <a:p>
            <a:r>
              <a:rPr lang="en-US" dirty="0"/>
              <a:t>L changes to T conformation, and this leads to the synthesis of ATP. </a:t>
            </a:r>
          </a:p>
          <a:p>
            <a:r>
              <a:rPr lang="en-US" dirty="0"/>
              <a:t>T changes to O conformation and releases ATP.</a:t>
            </a:r>
          </a:p>
          <a:p>
            <a:r>
              <a:rPr lang="en-US" dirty="0"/>
              <a:t>Cycle of conformation changes is repeated</a:t>
            </a:r>
          </a:p>
          <a:p>
            <a:r>
              <a:rPr lang="en-US" dirty="0"/>
              <a:t>3 ATP are generated for each revolution</a:t>
            </a:r>
            <a:endParaRPr lang="en-IN" dirty="0"/>
          </a:p>
        </p:txBody>
      </p:sp>
    </p:spTree>
    <p:extLst>
      <p:ext uri="{BB962C8B-B14F-4D97-AF65-F5344CB8AC3E}">
        <p14:creationId xmlns:p14="http://schemas.microsoft.com/office/powerpoint/2010/main" val="31502124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E655-A678-35AF-68DB-4D6137D158D9}"/>
              </a:ext>
            </a:extLst>
          </p:cNvPr>
          <p:cNvSpPr>
            <a:spLocks noGrp="1"/>
          </p:cNvSpPr>
          <p:nvPr>
            <p:ph type="title"/>
          </p:nvPr>
        </p:nvSpPr>
        <p:spPr/>
        <p:txBody>
          <a:bodyPr/>
          <a:lstStyle/>
          <a:p>
            <a:r>
              <a:rPr lang="en-IN" dirty="0"/>
              <a:t>P:O Ratio</a:t>
            </a:r>
          </a:p>
        </p:txBody>
      </p:sp>
      <p:sp>
        <p:nvSpPr>
          <p:cNvPr id="3" name="Content Placeholder 2">
            <a:extLst>
              <a:ext uri="{FF2B5EF4-FFF2-40B4-BE49-F238E27FC236}">
                <a16:creationId xmlns:a16="http://schemas.microsoft.com/office/drawing/2014/main" id="{A07260D5-0049-2726-1FC0-EC104A464225}"/>
              </a:ext>
            </a:extLst>
          </p:cNvPr>
          <p:cNvSpPr>
            <a:spLocks noGrp="1"/>
          </p:cNvSpPr>
          <p:nvPr>
            <p:ph idx="1"/>
          </p:nvPr>
        </p:nvSpPr>
        <p:spPr/>
        <p:txBody>
          <a:bodyPr/>
          <a:lstStyle/>
          <a:p>
            <a:r>
              <a:rPr lang="en-US" dirty="0"/>
              <a:t>Refers to the number of inorganic phosphates utilized to synthesize ATP for every atom of oxygen consumed.</a:t>
            </a:r>
          </a:p>
          <a:p>
            <a:r>
              <a:rPr lang="en-US" dirty="0"/>
              <a:t>Synthesis of one ATP requires four protons.</a:t>
            </a:r>
          </a:p>
          <a:p>
            <a:r>
              <a:rPr lang="en-US" dirty="0"/>
              <a:t>P:O ratio of 2.5 for NADH, and 1.5 for FADH</a:t>
            </a:r>
            <a:r>
              <a:rPr lang="en-US" baseline="-25000" dirty="0"/>
              <a:t>2</a:t>
            </a:r>
            <a:r>
              <a:rPr lang="en-US" dirty="0"/>
              <a:t>,</a:t>
            </a:r>
            <a:endParaRPr lang="en-IN" dirty="0"/>
          </a:p>
        </p:txBody>
      </p:sp>
      <p:pic>
        <p:nvPicPr>
          <p:cNvPr id="7" name="Picture 6">
            <a:extLst>
              <a:ext uri="{FF2B5EF4-FFF2-40B4-BE49-F238E27FC236}">
                <a16:creationId xmlns:a16="http://schemas.microsoft.com/office/drawing/2014/main" id="{85F93697-62EA-DB7B-9620-879FF9DA319A}"/>
              </a:ext>
            </a:extLst>
          </p:cNvPr>
          <p:cNvPicPr>
            <a:picLocks noChangeAspect="1"/>
          </p:cNvPicPr>
          <p:nvPr/>
        </p:nvPicPr>
        <p:blipFill>
          <a:blip r:embed="rId2"/>
          <a:stretch>
            <a:fillRect/>
          </a:stretch>
        </p:blipFill>
        <p:spPr>
          <a:xfrm>
            <a:off x="1737360" y="4001294"/>
            <a:ext cx="8229600" cy="2200275"/>
          </a:xfrm>
          <a:prstGeom prst="rect">
            <a:avLst/>
          </a:prstGeom>
        </p:spPr>
      </p:pic>
    </p:spTree>
    <p:extLst>
      <p:ext uri="{BB962C8B-B14F-4D97-AF65-F5344CB8AC3E}">
        <p14:creationId xmlns:p14="http://schemas.microsoft.com/office/powerpoint/2010/main" val="22574041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3C292-6A39-331E-D627-17756456E13F}"/>
              </a:ext>
            </a:extLst>
          </p:cNvPr>
          <p:cNvSpPr>
            <a:spLocks noGrp="1"/>
          </p:cNvSpPr>
          <p:nvPr>
            <p:ph type="title"/>
          </p:nvPr>
        </p:nvSpPr>
        <p:spPr/>
        <p:txBody>
          <a:bodyPr/>
          <a:lstStyle/>
          <a:p>
            <a:r>
              <a:rPr lang="en-IN" dirty="0"/>
              <a:t>Regulation of ETC</a:t>
            </a:r>
          </a:p>
        </p:txBody>
      </p:sp>
      <p:sp>
        <p:nvSpPr>
          <p:cNvPr id="3" name="Content Placeholder 2">
            <a:extLst>
              <a:ext uri="{FF2B5EF4-FFF2-40B4-BE49-F238E27FC236}">
                <a16:creationId xmlns:a16="http://schemas.microsoft.com/office/drawing/2014/main" id="{2BD10DCC-45A3-4966-267E-7B79A52578B6}"/>
              </a:ext>
            </a:extLst>
          </p:cNvPr>
          <p:cNvSpPr>
            <a:spLocks noGrp="1"/>
          </p:cNvSpPr>
          <p:nvPr>
            <p:ph idx="1"/>
          </p:nvPr>
        </p:nvSpPr>
        <p:spPr>
          <a:xfrm>
            <a:off x="838200" y="1825625"/>
            <a:ext cx="10774680" cy="4351338"/>
          </a:xfrm>
        </p:spPr>
        <p:txBody>
          <a:bodyPr/>
          <a:lstStyle/>
          <a:p>
            <a:r>
              <a:rPr lang="en-US" dirty="0"/>
              <a:t>No storage form for ATP.</a:t>
            </a:r>
          </a:p>
          <a:p>
            <a:r>
              <a:rPr lang="en-US" dirty="0"/>
              <a:t>ATP formed is only sufficient to cover the needs of cell at the moment. </a:t>
            </a:r>
          </a:p>
          <a:p>
            <a:r>
              <a:rPr lang="en-US" dirty="0"/>
              <a:t>So, there should be a controlled way for the production of ATP in ETC. </a:t>
            </a:r>
          </a:p>
          <a:p>
            <a:pPr marL="457200" lvl="1" indent="0">
              <a:buNone/>
            </a:pPr>
            <a:r>
              <a:rPr lang="en-US" dirty="0"/>
              <a:t>1. Availability of ADP (ADP/ATP transporter is a rate-limiting step in ETC).</a:t>
            </a:r>
          </a:p>
          <a:p>
            <a:pPr marL="457200" lvl="1" indent="0">
              <a:buNone/>
            </a:pPr>
            <a:r>
              <a:rPr lang="en-US" dirty="0"/>
              <a:t>2. Availability of electrons: NADH/NAD ratio or FADH2/FAD ratio.</a:t>
            </a:r>
          </a:p>
          <a:p>
            <a:pPr marL="457200" lvl="1" indent="0">
              <a:buNone/>
            </a:pPr>
            <a:r>
              <a:rPr lang="en-US" dirty="0"/>
              <a:t>3. Availability of O</a:t>
            </a:r>
            <a:r>
              <a:rPr lang="en-US" baseline="-25000" dirty="0"/>
              <a:t>2</a:t>
            </a:r>
            <a:r>
              <a:rPr lang="en-US" dirty="0"/>
              <a:t> </a:t>
            </a:r>
            <a:endParaRPr lang="en-IN" dirty="0"/>
          </a:p>
        </p:txBody>
      </p:sp>
    </p:spTree>
    <p:extLst>
      <p:ext uri="{BB962C8B-B14F-4D97-AF65-F5344CB8AC3E}">
        <p14:creationId xmlns:p14="http://schemas.microsoft.com/office/powerpoint/2010/main" val="21210273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008A31-F1C7-EDEE-2BD6-B21A967A9628}"/>
              </a:ext>
            </a:extLst>
          </p:cNvPr>
          <p:cNvSpPr>
            <a:spLocks noGrp="1"/>
          </p:cNvSpPr>
          <p:nvPr>
            <p:ph type="title"/>
          </p:nvPr>
        </p:nvSpPr>
        <p:spPr/>
        <p:txBody>
          <a:bodyPr/>
          <a:lstStyle/>
          <a:p>
            <a:r>
              <a:rPr lang="en-US" dirty="0"/>
              <a:t>Inhibitors of electron transport chain (</a:t>
            </a:r>
            <a:r>
              <a:rPr lang="en-IN" dirty="0"/>
              <a:t>ETC)</a:t>
            </a:r>
          </a:p>
        </p:txBody>
      </p:sp>
      <p:sp>
        <p:nvSpPr>
          <p:cNvPr id="5" name="Content Placeholder 4">
            <a:extLst>
              <a:ext uri="{FF2B5EF4-FFF2-40B4-BE49-F238E27FC236}">
                <a16:creationId xmlns:a16="http://schemas.microsoft.com/office/drawing/2014/main" id="{D330BCD2-428F-5082-731D-969BDC6F703B}"/>
              </a:ext>
            </a:extLst>
          </p:cNvPr>
          <p:cNvSpPr>
            <a:spLocks noGrp="1"/>
          </p:cNvSpPr>
          <p:nvPr>
            <p:ph idx="1"/>
          </p:nvPr>
        </p:nvSpPr>
        <p:spPr/>
        <p:txBody>
          <a:bodyPr/>
          <a:lstStyle/>
          <a:p>
            <a:r>
              <a:rPr lang="en-US" dirty="0"/>
              <a:t>Inhibitors bind to one of the components of ETC and block the transport of electrons. </a:t>
            </a:r>
          </a:p>
          <a:p>
            <a:r>
              <a:rPr lang="en-US" dirty="0"/>
              <a:t>Causes the accumulation of reduced components before the inhibitor blockade step and oxidized components after that step.</a:t>
            </a:r>
          </a:p>
          <a:p>
            <a:r>
              <a:rPr lang="en-US" dirty="0"/>
              <a:t>All the site-specific inhibitors of ETC also inhibit ATP formation.</a:t>
            </a:r>
            <a:endParaRPr lang="en-IN" dirty="0"/>
          </a:p>
        </p:txBody>
      </p:sp>
    </p:spTree>
    <p:extLst>
      <p:ext uri="{BB962C8B-B14F-4D97-AF65-F5344CB8AC3E}">
        <p14:creationId xmlns:p14="http://schemas.microsoft.com/office/powerpoint/2010/main" val="31780160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AB92-CE9C-FCFB-BEFE-B1267BDF4834}"/>
              </a:ext>
            </a:extLst>
          </p:cNvPr>
          <p:cNvSpPr>
            <a:spLocks noGrp="1"/>
          </p:cNvSpPr>
          <p:nvPr>
            <p:ph type="title"/>
          </p:nvPr>
        </p:nvSpPr>
        <p:spPr/>
        <p:txBody>
          <a:bodyPr/>
          <a:lstStyle/>
          <a:p>
            <a:r>
              <a:rPr lang="en-US" dirty="0"/>
              <a:t>Inhibitors of </a:t>
            </a:r>
            <a:r>
              <a:rPr lang="en-IN" dirty="0"/>
              <a:t>Complex I</a:t>
            </a:r>
          </a:p>
        </p:txBody>
      </p:sp>
      <p:sp>
        <p:nvSpPr>
          <p:cNvPr id="3" name="Content Placeholder 2">
            <a:extLst>
              <a:ext uri="{FF2B5EF4-FFF2-40B4-BE49-F238E27FC236}">
                <a16:creationId xmlns:a16="http://schemas.microsoft.com/office/drawing/2014/main" id="{F90FECD3-29EC-ED07-1B1A-8ABA27145094}"/>
              </a:ext>
            </a:extLst>
          </p:cNvPr>
          <p:cNvSpPr>
            <a:spLocks noGrp="1"/>
          </p:cNvSpPr>
          <p:nvPr>
            <p:ph idx="1"/>
          </p:nvPr>
        </p:nvSpPr>
        <p:spPr/>
        <p:txBody>
          <a:bodyPr/>
          <a:lstStyle/>
          <a:p>
            <a:r>
              <a:rPr lang="en-US" dirty="0"/>
              <a:t>Blocks the transfer from Fe-S to Q.</a:t>
            </a:r>
          </a:p>
          <a:p>
            <a:r>
              <a:rPr lang="en-US" dirty="0"/>
              <a:t>Examples: </a:t>
            </a:r>
          </a:p>
          <a:p>
            <a:pPr marL="914400" lvl="1" indent="-457200">
              <a:buFont typeface="+mj-lt"/>
              <a:buAutoNum type="arabicPeriod"/>
            </a:pPr>
            <a:r>
              <a:rPr lang="en-IN" sz="2800" dirty="0"/>
              <a:t>Barbiturates (antidepressant drugs- Amytal)</a:t>
            </a:r>
          </a:p>
          <a:p>
            <a:pPr marL="914400" lvl="1" indent="-457200">
              <a:buFont typeface="+mj-lt"/>
              <a:buAutoNum type="arabicPeriod"/>
            </a:pPr>
            <a:r>
              <a:rPr lang="en-IN" sz="2800" dirty="0"/>
              <a:t>Rotenone (Fish poison)</a:t>
            </a:r>
          </a:p>
          <a:p>
            <a:pPr marL="914400" lvl="1" indent="-457200">
              <a:buFont typeface="+mj-lt"/>
              <a:buAutoNum type="arabicPeriod"/>
            </a:pPr>
            <a:r>
              <a:rPr lang="en-IN" sz="2800" dirty="0" err="1"/>
              <a:t>Piercidin</a:t>
            </a:r>
            <a:r>
              <a:rPr lang="en-IN" sz="2800" dirty="0"/>
              <a:t> A (antibiotic)</a:t>
            </a:r>
          </a:p>
          <a:p>
            <a:pPr marL="914400" lvl="1" indent="-457200">
              <a:buFont typeface="+mj-lt"/>
              <a:buAutoNum type="arabicPeriod"/>
            </a:pPr>
            <a:r>
              <a:rPr lang="en-IN" sz="2800" dirty="0" err="1"/>
              <a:t>Guanithidine</a:t>
            </a:r>
            <a:r>
              <a:rPr lang="en-IN" sz="2800" dirty="0"/>
              <a:t>.</a:t>
            </a:r>
          </a:p>
          <a:p>
            <a:endParaRPr lang="en-IN" dirty="0"/>
          </a:p>
        </p:txBody>
      </p:sp>
    </p:spTree>
    <p:extLst>
      <p:ext uri="{BB962C8B-B14F-4D97-AF65-F5344CB8AC3E}">
        <p14:creationId xmlns:p14="http://schemas.microsoft.com/office/powerpoint/2010/main" val="3413790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88E01-A2F7-3E96-F0F1-D6A1E3FBF282}"/>
              </a:ext>
            </a:extLst>
          </p:cNvPr>
          <p:cNvSpPr>
            <a:spLocks noGrp="1"/>
          </p:cNvSpPr>
          <p:nvPr>
            <p:ph idx="1"/>
          </p:nvPr>
        </p:nvSpPr>
        <p:spPr>
          <a:xfrm>
            <a:off x="838200" y="365760"/>
            <a:ext cx="10515600" cy="5811203"/>
          </a:xfrm>
        </p:spPr>
        <p:txBody>
          <a:bodyPr>
            <a:normAutofit/>
          </a:bodyPr>
          <a:lstStyle/>
          <a:p>
            <a:r>
              <a:rPr lang="en-US" b="1" dirty="0"/>
              <a:t>Free energy (G): </a:t>
            </a:r>
          </a:p>
          <a:p>
            <a:pPr lvl="1"/>
            <a:r>
              <a:rPr lang="en-US" dirty="0"/>
              <a:t>An amount of energy available to do work (utilizable) is known as free energy</a:t>
            </a:r>
          </a:p>
          <a:p>
            <a:pPr lvl="1"/>
            <a:r>
              <a:rPr lang="en-US" dirty="0"/>
              <a:t>Changes in the free energy (</a:t>
            </a:r>
            <a:r>
              <a:rPr lang="en-US" altLang="en-US" b="1" dirty="0">
                <a:latin typeface="Symbol" panose="05050102010706020507" pitchFamily="18" charset="2"/>
              </a:rPr>
              <a:t>D</a:t>
            </a:r>
            <a:r>
              <a:rPr lang="en-US" dirty="0"/>
              <a:t>G) are valuable in predicting the feasibility of chemical reactions.</a:t>
            </a:r>
          </a:p>
          <a:p>
            <a:r>
              <a:rPr lang="en-US" b="1" dirty="0"/>
              <a:t>Enthalpy (H): </a:t>
            </a:r>
          </a:p>
          <a:p>
            <a:pPr lvl="1"/>
            <a:r>
              <a:rPr lang="en-US" dirty="0"/>
              <a:t>Represents the heat content of the reacting systems.  </a:t>
            </a:r>
          </a:p>
          <a:p>
            <a:pPr lvl="1"/>
            <a:r>
              <a:rPr lang="en-US" dirty="0"/>
              <a:t>When there is release of heat during a reaction it is referred to as exothermic reaction and the </a:t>
            </a:r>
            <a:r>
              <a:rPr lang="en-US" altLang="en-US" b="1" dirty="0">
                <a:latin typeface="Symbol" panose="05050102010706020507" pitchFamily="18" charset="2"/>
              </a:rPr>
              <a:t>D</a:t>
            </a:r>
            <a:r>
              <a:rPr lang="en-US" altLang="en-US" b="1" dirty="0">
                <a:latin typeface="Arial" panose="020B0604020202020204" pitchFamily="34" charset="0"/>
              </a:rPr>
              <a:t>H </a:t>
            </a:r>
            <a:r>
              <a:rPr lang="en-US" dirty="0"/>
              <a:t>is negative. </a:t>
            </a:r>
          </a:p>
          <a:p>
            <a:pPr lvl="1"/>
            <a:r>
              <a:rPr lang="en-US" dirty="0"/>
              <a:t>Opposite is endothermic reaction with </a:t>
            </a:r>
            <a:r>
              <a:rPr lang="en-US" altLang="en-US" b="1" dirty="0">
                <a:latin typeface="Symbol" panose="05050102010706020507" pitchFamily="18" charset="2"/>
              </a:rPr>
              <a:t>D</a:t>
            </a:r>
            <a:r>
              <a:rPr lang="en-US" altLang="en-US" b="1" dirty="0">
                <a:latin typeface="Arial" panose="020B0604020202020204" pitchFamily="34" charset="0"/>
              </a:rPr>
              <a:t>H </a:t>
            </a:r>
            <a:r>
              <a:rPr lang="en-US" dirty="0"/>
              <a:t>positive.</a:t>
            </a:r>
          </a:p>
          <a:p>
            <a:r>
              <a:rPr lang="en-US" b="1" dirty="0"/>
              <a:t>Entropy (S): </a:t>
            </a:r>
          </a:p>
          <a:p>
            <a:pPr lvl="1"/>
            <a:r>
              <a:rPr lang="en-US" dirty="0"/>
              <a:t>Quantitative expression for the randomness or disorder in the system.</a:t>
            </a:r>
          </a:p>
          <a:p>
            <a:pPr lvl="1"/>
            <a:r>
              <a:rPr lang="en-US" dirty="0"/>
              <a:t>Reactions of biological systems involve a temporary decrease in entropy.</a:t>
            </a:r>
            <a:endParaRPr lang="en-IN" dirty="0"/>
          </a:p>
        </p:txBody>
      </p:sp>
    </p:spTree>
    <p:extLst>
      <p:ext uri="{BB962C8B-B14F-4D97-AF65-F5344CB8AC3E}">
        <p14:creationId xmlns:p14="http://schemas.microsoft.com/office/powerpoint/2010/main" val="7166393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F1F4B-D4E5-3B0E-7A0B-074CAFB08083}"/>
              </a:ext>
            </a:extLst>
          </p:cNvPr>
          <p:cNvSpPr>
            <a:spLocks noGrp="1"/>
          </p:cNvSpPr>
          <p:nvPr>
            <p:ph type="title"/>
          </p:nvPr>
        </p:nvSpPr>
        <p:spPr/>
        <p:txBody>
          <a:bodyPr/>
          <a:lstStyle/>
          <a:p>
            <a:r>
              <a:rPr lang="en-US" dirty="0"/>
              <a:t>Inhibitors of </a:t>
            </a:r>
            <a:r>
              <a:rPr lang="en-IN" dirty="0"/>
              <a:t>Complex II</a:t>
            </a:r>
          </a:p>
        </p:txBody>
      </p:sp>
      <p:sp>
        <p:nvSpPr>
          <p:cNvPr id="3" name="Content Placeholder 2">
            <a:extLst>
              <a:ext uri="{FF2B5EF4-FFF2-40B4-BE49-F238E27FC236}">
                <a16:creationId xmlns:a16="http://schemas.microsoft.com/office/drawing/2014/main" id="{77AEB81D-0562-E64F-826F-0E5AF6B969F8}"/>
              </a:ext>
            </a:extLst>
          </p:cNvPr>
          <p:cNvSpPr>
            <a:spLocks noGrp="1"/>
          </p:cNvSpPr>
          <p:nvPr>
            <p:ph idx="1"/>
          </p:nvPr>
        </p:nvSpPr>
        <p:spPr/>
        <p:txBody>
          <a:bodyPr/>
          <a:lstStyle/>
          <a:p>
            <a:r>
              <a:rPr lang="en-US" dirty="0"/>
              <a:t>Malonate is a competitive inhibitor of </a:t>
            </a:r>
            <a:r>
              <a:rPr lang="en-US"/>
              <a:t>succinate dehydrogenase (Complex II).</a:t>
            </a:r>
            <a:endParaRPr lang="en-US" dirty="0"/>
          </a:p>
          <a:p>
            <a:r>
              <a:rPr lang="en-US" dirty="0"/>
              <a:t>TTFA (</a:t>
            </a:r>
            <a:r>
              <a:rPr lang="en-US" dirty="0" err="1"/>
              <a:t>Trienoyl</a:t>
            </a:r>
            <a:r>
              <a:rPr lang="en-US" dirty="0"/>
              <a:t> tri </a:t>
            </a:r>
            <a:r>
              <a:rPr lang="en-US" dirty="0" err="1"/>
              <a:t>fluoro</a:t>
            </a:r>
            <a:r>
              <a:rPr lang="en-US" dirty="0"/>
              <a:t> acetone)- iron chelating agent .</a:t>
            </a:r>
          </a:p>
          <a:p>
            <a:r>
              <a:rPr lang="en-US" dirty="0"/>
              <a:t>Carboxin</a:t>
            </a:r>
            <a:endParaRPr lang="en-IN" dirty="0"/>
          </a:p>
        </p:txBody>
      </p:sp>
    </p:spTree>
    <p:extLst>
      <p:ext uri="{BB962C8B-B14F-4D97-AF65-F5344CB8AC3E}">
        <p14:creationId xmlns:p14="http://schemas.microsoft.com/office/powerpoint/2010/main" val="21400373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2C6FC-F7B7-3DD5-65B5-42A2FC449AF9}"/>
              </a:ext>
            </a:extLst>
          </p:cNvPr>
          <p:cNvSpPr>
            <a:spLocks noGrp="1"/>
          </p:cNvSpPr>
          <p:nvPr>
            <p:ph type="title"/>
          </p:nvPr>
        </p:nvSpPr>
        <p:spPr/>
        <p:txBody>
          <a:bodyPr/>
          <a:lstStyle/>
          <a:p>
            <a:r>
              <a:rPr lang="en-US" dirty="0"/>
              <a:t>Inhibitors of </a:t>
            </a:r>
            <a:r>
              <a:rPr lang="en-IN" dirty="0"/>
              <a:t>Complex III</a:t>
            </a:r>
          </a:p>
        </p:txBody>
      </p:sp>
      <p:sp>
        <p:nvSpPr>
          <p:cNvPr id="3" name="Content Placeholder 2">
            <a:extLst>
              <a:ext uri="{FF2B5EF4-FFF2-40B4-BE49-F238E27FC236}">
                <a16:creationId xmlns:a16="http://schemas.microsoft.com/office/drawing/2014/main" id="{D24803E5-2522-0C06-AF9D-D529B566F092}"/>
              </a:ext>
            </a:extLst>
          </p:cNvPr>
          <p:cNvSpPr>
            <a:spLocks noGrp="1"/>
          </p:cNvSpPr>
          <p:nvPr>
            <p:ph idx="1"/>
          </p:nvPr>
        </p:nvSpPr>
        <p:spPr/>
        <p:txBody>
          <a:bodyPr/>
          <a:lstStyle/>
          <a:p>
            <a:r>
              <a:rPr lang="en-US" dirty="0"/>
              <a:t>Inhibitors of the site between cytochrome b and c1.</a:t>
            </a:r>
          </a:p>
          <a:p>
            <a:r>
              <a:rPr lang="en-US" dirty="0"/>
              <a:t>Examples: </a:t>
            </a:r>
          </a:p>
          <a:p>
            <a:pPr marL="971550" lvl="1" indent="-514350">
              <a:buFont typeface="+mj-lt"/>
              <a:buAutoNum type="arabicPeriod"/>
            </a:pPr>
            <a:r>
              <a:rPr lang="en-US" sz="2800" dirty="0"/>
              <a:t>Antimycin A — an antibiotic, </a:t>
            </a:r>
          </a:p>
          <a:p>
            <a:pPr marL="971550" lvl="1" indent="-514350">
              <a:buFont typeface="+mj-lt"/>
              <a:buAutoNum type="arabicPeriod"/>
            </a:pPr>
            <a:r>
              <a:rPr lang="en-US" sz="2800" dirty="0"/>
              <a:t>British antilewisite (BAL)— an antidote used against war-gas.</a:t>
            </a:r>
          </a:p>
          <a:p>
            <a:pPr marL="971550" lvl="1" indent="-514350">
              <a:buFont typeface="+mj-lt"/>
              <a:buAutoNum type="arabicPeriod"/>
            </a:pPr>
            <a:r>
              <a:rPr lang="en-IN" sz="2800" dirty="0"/>
              <a:t>Dimercaprol</a:t>
            </a:r>
          </a:p>
          <a:p>
            <a:pPr marL="971550" lvl="1" indent="-514350">
              <a:buFont typeface="+mj-lt"/>
              <a:buAutoNum type="arabicPeriod"/>
            </a:pPr>
            <a:r>
              <a:rPr lang="en-IN" sz="2800" dirty="0"/>
              <a:t>Phenformin</a:t>
            </a:r>
          </a:p>
          <a:p>
            <a:endParaRPr lang="en-IN" dirty="0"/>
          </a:p>
        </p:txBody>
      </p:sp>
    </p:spTree>
    <p:extLst>
      <p:ext uri="{BB962C8B-B14F-4D97-AF65-F5344CB8AC3E}">
        <p14:creationId xmlns:p14="http://schemas.microsoft.com/office/powerpoint/2010/main" val="35659349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3819A-8E01-9D86-B88B-D23933D31F1C}"/>
              </a:ext>
            </a:extLst>
          </p:cNvPr>
          <p:cNvSpPr>
            <a:spLocks noGrp="1"/>
          </p:cNvSpPr>
          <p:nvPr>
            <p:ph type="title"/>
          </p:nvPr>
        </p:nvSpPr>
        <p:spPr/>
        <p:txBody>
          <a:bodyPr/>
          <a:lstStyle/>
          <a:p>
            <a:r>
              <a:rPr lang="en-US" dirty="0"/>
              <a:t>Inhibitors of </a:t>
            </a:r>
            <a:r>
              <a:rPr lang="en-IN" dirty="0"/>
              <a:t>Complex IV</a:t>
            </a:r>
          </a:p>
        </p:txBody>
      </p:sp>
      <p:sp>
        <p:nvSpPr>
          <p:cNvPr id="3" name="Content Placeholder 2">
            <a:extLst>
              <a:ext uri="{FF2B5EF4-FFF2-40B4-BE49-F238E27FC236}">
                <a16:creationId xmlns:a16="http://schemas.microsoft.com/office/drawing/2014/main" id="{7290A654-D1FE-54A7-6C81-544CB20E12D3}"/>
              </a:ext>
            </a:extLst>
          </p:cNvPr>
          <p:cNvSpPr>
            <a:spLocks noGrp="1"/>
          </p:cNvSpPr>
          <p:nvPr>
            <p:ph idx="1"/>
          </p:nvPr>
        </p:nvSpPr>
        <p:spPr/>
        <p:txBody>
          <a:bodyPr/>
          <a:lstStyle/>
          <a:p>
            <a:r>
              <a:rPr lang="en-IN" dirty="0"/>
              <a:t>Inhibit cytochrome oxidase.</a:t>
            </a:r>
          </a:p>
          <a:p>
            <a:r>
              <a:rPr lang="en-US" dirty="0"/>
              <a:t>Examples: </a:t>
            </a:r>
            <a:endParaRPr lang="en-IN" dirty="0"/>
          </a:p>
          <a:p>
            <a:pPr marL="971550" lvl="1" indent="-514350">
              <a:buFont typeface="+mj-lt"/>
              <a:buAutoNum type="arabicPeriod"/>
            </a:pPr>
            <a:r>
              <a:rPr lang="en-IN" sz="2800" dirty="0"/>
              <a:t>Carbon Monoxide</a:t>
            </a:r>
          </a:p>
          <a:p>
            <a:pPr marL="971550" lvl="1" indent="-514350">
              <a:buFont typeface="+mj-lt"/>
              <a:buAutoNum type="arabicPeriod"/>
            </a:pPr>
            <a:r>
              <a:rPr lang="en-IN" sz="2800" dirty="0"/>
              <a:t>Cyanide </a:t>
            </a:r>
          </a:p>
          <a:p>
            <a:pPr marL="971550" lvl="1" indent="-514350">
              <a:buFont typeface="+mj-lt"/>
              <a:buAutoNum type="arabicPeriod"/>
            </a:pPr>
            <a:r>
              <a:rPr lang="en-IN" sz="2800" dirty="0"/>
              <a:t>Hydrogen </a:t>
            </a:r>
            <a:r>
              <a:rPr lang="en-IN" sz="2800" dirty="0" err="1"/>
              <a:t>Sulfide</a:t>
            </a:r>
            <a:r>
              <a:rPr lang="en-IN" sz="2800" dirty="0"/>
              <a:t> </a:t>
            </a:r>
          </a:p>
          <a:p>
            <a:pPr marL="971550" lvl="1" indent="-514350">
              <a:buFont typeface="+mj-lt"/>
              <a:buAutoNum type="arabicPeriod"/>
            </a:pPr>
            <a:r>
              <a:rPr lang="en-IN" sz="2800" dirty="0" err="1"/>
              <a:t>Azide</a:t>
            </a:r>
            <a:endParaRPr lang="en-IN" sz="2800" dirty="0"/>
          </a:p>
        </p:txBody>
      </p:sp>
    </p:spTree>
    <p:extLst>
      <p:ext uri="{BB962C8B-B14F-4D97-AF65-F5344CB8AC3E}">
        <p14:creationId xmlns:p14="http://schemas.microsoft.com/office/powerpoint/2010/main" val="16692458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32C2-5324-C1A6-A94D-8EF2C433DCEC}"/>
              </a:ext>
            </a:extLst>
          </p:cNvPr>
          <p:cNvSpPr>
            <a:spLocks noGrp="1"/>
          </p:cNvSpPr>
          <p:nvPr>
            <p:ph type="title"/>
          </p:nvPr>
        </p:nvSpPr>
        <p:spPr/>
        <p:txBody>
          <a:bodyPr/>
          <a:lstStyle/>
          <a:p>
            <a:r>
              <a:rPr lang="en-US" dirty="0"/>
              <a:t>Inhibitors of </a:t>
            </a:r>
            <a:r>
              <a:rPr lang="en-IN" dirty="0"/>
              <a:t>Oxidative Phosphorylation</a:t>
            </a:r>
          </a:p>
        </p:txBody>
      </p:sp>
      <p:sp>
        <p:nvSpPr>
          <p:cNvPr id="3" name="Content Placeholder 2">
            <a:extLst>
              <a:ext uri="{FF2B5EF4-FFF2-40B4-BE49-F238E27FC236}">
                <a16:creationId xmlns:a16="http://schemas.microsoft.com/office/drawing/2014/main" id="{D3503CE4-0F3A-12DA-10DE-8141531E267C}"/>
              </a:ext>
            </a:extLst>
          </p:cNvPr>
          <p:cNvSpPr>
            <a:spLocks noGrp="1"/>
          </p:cNvSpPr>
          <p:nvPr>
            <p:ph idx="1"/>
          </p:nvPr>
        </p:nvSpPr>
        <p:spPr/>
        <p:txBody>
          <a:bodyPr/>
          <a:lstStyle/>
          <a:p>
            <a:r>
              <a:rPr lang="en-US" b="1" u="sng" dirty="0"/>
              <a:t>Oligomycin:</a:t>
            </a:r>
            <a:r>
              <a:rPr lang="en-US" dirty="0"/>
              <a:t> This antibiotic prevents mitochondrial oxidation as well as phosphorylation.</a:t>
            </a:r>
          </a:p>
          <a:p>
            <a:r>
              <a:rPr lang="en-US" dirty="0"/>
              <a:t>It binds with the enzyme ATP synthase and blocks the flow of the proton (H+).</a:t>
            </a:r>
          </a:p>
          <a:p>
            <a:r>
              <a:rPr lang="en-US" b="1" u="sng" dirty="0"/>
              <a:t>Atractyloside:</a:t>
            </a:r>
            <a:r>
              <a:rPr lang="en-US" dirty="0"/>
              <a:t> This toxin inhibits oxidative phosphorylation by inhibiting the transporter of ADP into and ATP</a:t>
            </a:r>
            <a:r>
              <a:rPr lang="en-IN" dirty="0"/>
              <a:t> out of the mitochon</a:t>
            </a:r>
            <a:r>
              <a:rPr lang="en-US" dirty="0" err="1"/>
              <a:t>dria</a:t>
            </a:r>
            <a:r>
              <a:rPr lang="en-US" dirty="0"/>
              <a:t>.</a:t>
            </a:r>
          </a:p>
          <a:p>
            <a:r>
              <a:rPr lang="en-US" dirty="0"/>
              <a:t>Thus, blocks the adequate supply of ADP, for ATP synthesis.</a:t>
            </a:r>
            <a:endParaRPr lang="en-IN" dirty="0"/>
          </a:p>
        </p:txBody>
      </p:sp>
    </p:spTree>
    <p:extLst>
      <p:ext uri="{BB962C8B-B14F-4D97-AF65-F5344CB8AC3E}">
        <p14:creationId xmlns:p14="http://schemas.microsoft.com/office/powerpoint/2010/main" val="17822042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743C6-641E-5F36-AC10-43E9E0322A20}"/>
              </a:ext>
            </a:extLst>
          </p:cNvPr>
          <p:cNvSpPr>
            <a:spLocks noGrp="1"/>
          </p:cNvSpPr>
          <p:nvPr>
            <p:ph type="title"/>
          </p:nvPr>
        </p:nvSpPr>
        <p:spPr/>
        <p:txBody>
          <a:bodyPr/>
          <a:lstStyle/>
          <a:p>
            <a:r>
              <a:rPr lang="en-IN" dirty="0"/>
              <a:t>Uncouplers</a:t>
            </a:r>
          </a:p>
        </p:txBody>
      </p:sp>
      <p:sp>
        <p:nvSpPr>
          <p:cNvPr id="5" name="Content Placeholder 4">
            <a:extLst>
              <a:ext uri="{FF2B5EF4-FFF2-40B4-BE49-F238E27FC236}">
                <a16:creationId xmlns:a16="http://schemas.microsoft.com/office/drawing/2014/main" id="{45971AB9-69BE-1E08-DB8B-4C2829301CE9}"/>
              </a:ext>
            </a:extLst>
          </p:cNvPr>
          <p:cNvSpPr>
            <a:spLocks noGrp="1"/>
          </p:cNvSpPr>
          <p:nvPr>
            <p:ph idx="1"/>
          </p:nvPr>
        </p:nvSpPr>
        <p:spPr/>
        <p:txBody>
          <a:bodyPr/>
          <a:lstStyle/>
          <a:p>
            <a:r>
              <a:rPr lang="en-US" dirty="0"/>
              <a:t>Dissociate/ delink oxidation in the ETC from phosphorylation.</a:t>
            </a:r>
          </a:p>
          <a:p>
            <a:r>
              <a:rPr lang="en-US" sz="2800" spc="13" dirty="0"/>
              <a:t>Act by increasing the permeability</a:t>
            </a:r>
            <a:r>
              <a:rPr lang="en-US" sz="2800" spc="13" dirty="0">
                <a:sym typeface="IBM Plex Sans"/>
              </a:rPr>
              <a:t> of the </a:t>
            </a:r>
            <a:r>
              <a:rPr lang="en-IN" dirty="0"/>
              <a:t>inner mitochondrial membrane to protons (H</a:t>
            </a:r>
            <a:r>
              <a:rPr lang="en-IN" baseline="30000" dirty="0"/>
              <a:t>+</a:t>
            </a:r>
            <a:r>
              <a:rPr lang="en-IN" dirty="0"/>
              <a:t>).</a:t>
            </a:r>
          </a:p>
          <a:p>
            <a:r>
              <a:rPr lang="en-US" sz="2800" spc="13" dirty="0">
                <a:sym typeface="IBM Plex Sans"/>
              </a:rPr>
              <a:t>leads to failure of the electrochemical gradient formation.</a:t>
            </a:r>
          </a:p>
          <a:p>
            <a:r>
              <a:rPr lang="en-US" sz="2800" spc="13" dirty="0">
                <a:sym typeface="IBM Plex Sans"/>
              </a:rPr>
              <a:t>ATP formation </a:t>
            </a:r>
            <a:r>
              <a:rPr lang="en-US" sz="2800" spc="13" dirty="0"/>
              <a:t>stops</a:t>
            </a:r>
            <a:r>
              <a:rPr lang="en-US" sz="2800" spc="13" dirty="0">
                <a:sym typeface="IBM Plex Sans"/>
              </a:rPr>
              <a:t> while oxidation proceeds.</a:t>
            </a:r>
          </a:p>
          <a:p>
            <a:r>
              <a:rPr lang="en-US" sz="2800" spc="13" dirty="0">
                <a:sym typeface="IBM Plex Sans"/>
              </a:rPr>
              <a:t>Energy is released as </a:t>
            </a:r>
            <a:r>
              <a:rPr lang="en-US" sz="2800" spc="13" dirty="0"/>
              <a:t>heat rather than ATP. </a:t>
            </a:r>
          </a:p>
          <a:p>
            <a:endParaRPr lang="en-US" sz="2800" spc="13" dirty="0">
              <a:sym typeface="IBM Plex Sans"/>
            </a:endParaRPr>
          </a:p>
          <a:p>
            <a:endParaRPr lang="en-IN" dirty="0"/>
          </a:p>
        </p:txBody>
      </p:sp>
    </p:spTree>
    <p:extLst>
      <p:ext uri="{BB962C8B-B14F-4D97-AF65-F5344CB8AC3E}">
        <p14:creationId xmlns:p14="http://schemas.microsoft.com/office/powerpoint/2010/main" val="14555686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4EEE8A-6B77-241A-9D3F-F46B0343C4B2}"/>
              </a:ext>
            </a:extLst>
          </p:cNvPr>
          <p:cNvSpPr>
            <a:spLocks noGrp="1"/>
          </p:cNvSpPr>
          <p:nvPr>
            <p:ph type="title"/>
          </p:nvPr>
        </p:nvSpPr>
        <p:spPr/>
        <p:txBody>
          <a:bodyPr/>
          <a:lstStyle/>
          <a:p>
            <a:r>
              <a:rPr lang="en-US" dirty="0"/>
              <a:t>Physiological Uncouplers</a:t>
            </a:r>
            <a:endParaRPr lang="en-IN" dirty="0"/>
          </a:p>
        </p:txBody>
      </p:sp>
      <p:sp>
        <p:nvSpPr>
          <p:cNvPr id="5" name="Content Placeholder 4">
            <a:extLst>
              <a:ext uri="{FF2B5EF4-FFF2-40B4-BE49-F238E27FC236}">
                <a16:creationId xmlns:a16="http://schemas.microsoft.com/office/drawing/2014/main" id="{4E87F6F1-CEB6-A298-A180-8ED6CD39C984}"/>
              </a:ext>
            </a:extLst>
          </p:cNvPr>
          <p:cNvSpPr>
            <a:spLocks noGrp="1"/>
          </p:cNvSpPr>
          <p:nvPr>
            <p:ph idx="1"/>
          </p:nvPr>
        </p:nvSpPr>
        <p:spPr>
          <a:xfrm>
            <a:off x="838199" y="1825625"/>
            <a:ext cx="10793819" cy="4351338"/>
          </a:xfrm>
        </p:spPr>
        <p:txBody>
          <a:bodyPr>
            <a:normAutofit/>
          </a:bodyPr>
          <a:lstStyle/>
          <a:p>
            <a:r>
              <a:rPr lang="en-US" dirty="0"/>
              <a:t>Thermogenin (or uncoupling protein, UCPI) is a physiological uncoupler.</a:t>
            </a:r>
          </a:p>
          <a:p>
            <a:r>
              <a:rPr lang="en-US" dirty="0"/>
              <a:t>Located in the inner mitochondrial membrane of brown adipose tissue.</a:t>
            </a:r>
          </a:p>
          <a:p>
            <a:r>
              <a:rPr lang="en-US" dirty="0"/>
              <a:t>It blocks the formation of ATP and generates heat. </a:t>
            </a:r>
          </a:p>
          <a:p>
            <a:r>
              <a:rPr lang="en-US" dirty="0"/>
              <a:t>Significant in the newborn, and during hibernation in animals.</a:t>
            </a:r>
          </a:p>
          <a:p>
            <a:r>
              <a:rPr lang="en-US" dirty="0"/>
              <a:t>Other examples of physiological uncoupler include:</a:t>
            </a:r>
          </a:p>
          <a:p>
            <a:pPr marL="971550" lvl="1" indent="-514350">
              <a:buFont typeface="+mj-lt"/>
              <a:buAutoNum type="arabicPeriod"/>
            </a:pPr>
            <a:r>
              <a:rPr lang="en-US" sz="2800" dirty="0"/>
              <a:t>Thyroxine</a:t>
            </a:r>
          </a:p>
          <a:p>
            <a:pPr marL="971550" lvl="1" indent="-514350">
              <a:buFont typeface="+mj-lt"/>
              <a:buAutoNum type="arabicPeriod"/>
            </a:pPr>
            <a:r>
              <a:rPr lang="en-US" sz="2800" dirty="0"/>
              <a:t>Long chain free fatty acids.</a:t>
            </a:r>
          </a:p>
          <a:p>
            <a:pPr marL="971550" lvl="1" indent="-514350">
              <a:buFont typeface="+mj-lt"/>
              <a:buAutoNum type="arabicPeriod"/>
            </a:pPr>
            <a:r>
              <a:rPr lang="en-US" sz="2800" dirty="0"/>
              <a:t>Unconjugated bilirubin</a:t>
            </a:r>
          </a:p>
        </p:txBody>
      </p:sp>
    </p:spTree>
    <p:extLst>
      <p:ext uri="{BB962C8B-B14F-4D97-AF65-F5344CB8AC3E}">
        <p14:creationId xmlns:p14="http://schemas.microsoft.com/office/powerpoint/2010/main" val="32101669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16364E-D54D-4E92-8D4F-A2505F67A5C3}"/>
              </a:ext>
            </a:extLst>
          </p:cNvPr>
          <p:cNvSpPr>
            <a:spLocks noGrp="1"/>
          </p:cNvSpPr>
          <p:nvPr>
            <p:ph type="title"/>
          </p:nvPr>
        </p:nvSpPr>
        <p:spPr/>
        <p:txBody>
          <a:bodyPr/>
          <a:lstStyle/>
          <a:p>
            <a:r>
              <a:rPr lang="en-IN" dirty="0"/>
              <a:t>Chemical /Toxic Uncouplers </a:t>
            </a:r>
          </a:p>
        </p:txBody>
      </p:sp>
      <p:sp>
        <p:nvSpPr>
          <p:cNvPr id="5" name="Content Placeholder 4">
            <a:extLst>
              <a:ext uri="{FF2B5EF4-FFF2-40B4-BE49-F238E27FC236}">
                <a16:creationId xmlns:a16="http://schemas.microsoft.com/office/drawing/2014/main" id="{D034B35B-6924-562D-8929-7DC7FCC5DC29}"/>
              </a:ext>
            </a:extLst>
          </p:cNvPr>
          <p:cNvSpPr>
            <a:spLocks noGrp="1"/>
          </p:cNvSpPr>
          <p:nvPr>
            <p:ph idx="1"/>
          </p:nvPr>
        </p:nvSpPr>
        <p:spPr/>
        <p:txBody>
          <a:bodyPr>
            <a:normAutofit/>
          </a:bodyPr>
          <a:lstStyle/>
          <a:p>
            <a:r>
              <a:rPr lang="en-IN" dirty="0"/>
              <a:t>2,4-dinitrophenol (</a:t>
            </a:r>
            <a:r>
              <a:rPr lang="en-US" dirty="0"/>
              <a:t>DNP), is a </a:t>
            </a:r>
            <a:r>
              <a:rPr lang="en-IN" dirty="0"/>
              <a:t>classic chemical uncoupler.</a:t>
            </a:r>
          </a:p>
          <a:p>
            <a:r>
              <a:rPr lang="en-US" dirty="0"/>
              <a:t>DNP is a proton carrier and can easily diffuse through the inner mitochondrial membrane </a:t>
            </a:r>
          </a:p>
          <a:p>
            <a:r>
              <a:rPr lang="en-US" dirty="0"/>
              <a:t>DNP is a banned drug for weight loss due to side effects. </a:t>
            </a:r>
          </a:p>
          <a:p>
            <a:r>
              <a:rPr lang="en-IN" dirty="0"/>
              <a:t>Other uncouplers include:</a:t>
            </a:r>
          </a:p>
          <a:p>
            <a:pPr marL="914400" lvl="1" indent="-457200">
              <a:buFont typeface="+mj-lt"/>
              <a:buAutoNum type="arabicPeriod"/>
            </a:pPr>
            <a:r>
              <a:rPr lang="en-IN" dirty="0" err="1"/>
              <a:t>Dinitrocresol</a:t>
            </a:r>
            <a:r>
              <a:rPr lang="en-IN" dirty="0"/>
              <a:t> </a:t>
            </a:r>
          </a:p>
          <a:p>
            <a:pPr marL="914400" lvl="1" indent="-457200">
              <a:buFont typeface="+mj-lt"/>
              <a:buAutoNum type="arabicPeriod"/>
            </a:pPr>
            <a:r>
              <a:rPr lang="en-IN" dirty="0"/>
              <a:t>Pentachlorophenol,</a:t>
            </a:r>
          </a:p>
          <a:p>
            <a:pPr marL="914400" lvl="1" indent="-457200">
              <a:buFont typeface="+mj-lt"/>
              <a:buAutoNum type="arabicPeriod"/>
            </a:pPr>
            <a:r>
              <a:rPr lang="en-IN" dirty="0" err="1"/>
              <a:t>Trifluorocarbonylcyanide</a:t>
            </a:r>
            <a:r>
              <a:rPr lang="en-IN" dirty="0"/>
              <a:t> Phenylhydrazone (FCCP)</a:t>
            </a:r>
          </a:p>
          <a:p>
            <a:pPr marL="914400" lvl="1" indent="-457200">
              <a:buFont typeface="+mj-lt"/>
              <a:buAutoNum type="arabicPeriod"/>
            </a:pPr>
            <a:r>
              <a:rPr lang="en-US" dirty="0"/>
              <a:t>In high doses, the drug aspirin acts as an uncoupler.</a:t>
            </a:r>
            <a:endParaRPr lang="en-IN" dirty="0"/>
          </a:p>
        </p:txBody>
      </p:sp>
    </p:spTree>
    <p:extLst>
      <p:ext uri="{BB962C8B-B14F-4D97-AF65-F5344CB8AC3E}">
        <p14:creationId xmlns:p14="http://schemas.microsoft.com/office/powerpoint/2010/main" val="33139550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755A35-71C5-47E3-9DA8-7C89E5F84F99}"/>
              </a:ext>
            </a:extLst>
          </p:cNvPr>
          <p:cNvPicPr>
            <a:picLocks noChangeAspect="1"/>
          </p:cNvPicPr>
          <p:nvPr/>
        </p:nvPicPr>
        <p:blipFill>
          <a:blip r:embed="rId2"/>
          <a:stretch>
            <a:fillRect/>
          </a:stretch>
        </p:blipFill>
        <p:spPr>
          <a:xfrm>
            <a:off x="563527" y="446567"/>
            <a:ext cx="10994064" cy="5975497"/>
          </a:xfrm>
          <a:prstGeom prst="rect">
            <a:avLst/>
          </a:prstGeom>
        </p:spPr>
      </p:pic>
    </p:spTree>
    <p:extLst>
      <p:ext uri="{BB962C8B-B14F-4D97-AF65-F5344CB8AC3E}">
        <p14:creationId xmlns:p14="http://schemas.microsoft.com/office/powerpoint/2010/main" val="38029117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41A0-1358-5E16-A08B-E064C7465B29}"/>
              </a:ext>
            </a:extLst>
          </p:cNvPr>
          <p:cNvSpPr>
            <a:spLocks noGrp="1"/>
          </p:cNvSpPr>
          <p:nvPr>
            <p:ph type="title"/>
          </p:nvPr>
        </p:nvSpPr>
        <p:spPr/>
        <p:txBody>
          <a:bodyPr/>
          <a:lstStyle/>
          <a:p>
            <a:r>
              <a:rPr lang="en-US" dirty="0"/>
              <a:t>Ionophores</a:t>
            </a:r>
            <a:endParaRPr lang="en-IN" dirty="0"/>
          </a:p>
        </p:txBody>
      </p:sp>
      <p:sp>
        <p:nvSpPr>
          <p:cNvPr id="3" name="Content Placeholder 2">
            <a:extLst>
              <a:ext uri="{FF2B5EF4-FFF2-40B4-BE49-F238E27FC236}">
                <a16:creationId xmlns:a16="http://schemas.microsoft.com/office/drawing/2014/main" id="{470DE991-668F-BD8F-2EBA-D2F74E22D3DD}"/>
              </a:ext>
            </a:extLst>
          </p:cNvPr>
          <p:cNvSpPr>
            <a:spLocks noGrp="1"/>
          </p:cNvSpPr>
          <p:nvPr>
            <p:ph idx="1"/>
          </p:nvPr>
        </p:nvSpPr>
        <p:spPr/>
        <p:txBody>
          <a:bodyPr/>
          <a:lstStyle/>
          <a:p>
            <a:r>
              <a:rPr lang="en-US" dirty="0"/>
              <a:t>Term ‘ionophores’ represents the lipophilic substances that transport ions across biological membranes.</a:t>
            </a:r>
          </a:p>
          <a:p>
            <a:r>
              <a:rPr lang="en-IN" dirty="0"/>
              <a:t>Antibiotics: Valinomycin, Gramicidin A, and </a:t>
            </a:r>
            <a:r>
              <a:rPr lang="en-IN" dirty="0" err="1"/>
              <a:t>Nigercin</a:t>
            </a:r>
            <a:r>
              <a:rPr lang="en-IN" dirty="0"/>
              <a:t> act as ionophores for K+ ions. </a:t>
            </a:r>
          </a:p>
          <a:p>
            <a:r>
              <a:rPr lang="en-IN" dirty="0"/>
              <a:t>These compounds are capable of dissipating proton gradient across the inner mitochondrial membrane.</a:t>
            </a:r>
          </a:p>
          <a:p>
            <a:r>
              <a:rPr lang="en-IN" dirty="0"/>
              <a:t>Thus, inhibit oxidative phosphorylation.</a:t>
            </a:r>
          </a:p>
        </p:txBody>
      </p:sp>
    </p:spTree>
    <p:extLst>
      <p:ext uri="{BB962C8B-B14F-4D97-AF65-F5344CB8AC3E}">
        <p14:creationId xmlns:p14="http://schemas.microsoft.com/office/powerpoint/2010/main" val="19987118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00A578-33FF-4C8C-EF02-FFEA228C592A}"/>
              </a:ext>
            </a:extLst>
          </p:cNvPr>
          <p:cNvSpPr>
            <a:spLocks noGrp="1"/>
          </p:cNvSpPr>
          <p:nvPr>
            <p:ph type="title"/>
          </p:nvPr>
        </p:nvSpPr>
        <p:spPr>
          <a:xfrm>
            <a:off x="838200" y="365125"/>
            <a:ext cx="10927080" cy="1325563"/>
          </a:xfrm>
        </p:spPr>
        <p:txBody>
          <a:bodyPr/>
          <a:lstStyle/>
          <a:p>
            <a:r>
              <a:rPr lang="en-IN" dirty="0"/>
              <a:t>Oxidation of extra-mitochondrial NAD</a:t>
            </a:r>
            <a:r>
              <a:rPr lang="en-US" dirty="0"/>
              <a:t>H</a:t>
            </a:r>
            <a:endParaRPr lang="en-IN" baseline="-25000" dirty="0"/>
          </a:p>
        </p:txBody>
      </p:sp>
      <p:sp>
        <p:nvSpPr>
          <p:cNvPr id="5" name="Content Placeholder 4">
            <a:extLst>
              <a:ext uri="{FF2B5EF4-FFF2-40B4-BE49-F238E27FC236}">
                <a16:creationId xmlns:a16="http://schemas.microsoft.com/office/drawing/2014/main" id="{22B3C23D-735F-7B9E-D302-3CC49C425240}"/>
              </a:ext>
            </a:extLst>
          </p:cNvPr>
          <p:cNvSpPr>
            <a:spLocks noGrp="1"/>
          </p:cNvSpPr>
          <p:nvPr>
            <p:ph idx="1"/>
          </p:nvPr>
        </p:nvSpPr>
        <p:spPr>
          <a:xfrm>
            <a:off x="838200" y="1825625"/>
            <a:ext cx="10927080" cy="4351338"/>
          </a:xfrm>
        </p:spPr>
        <p:txBody>
          <a:bodyPr/>
          <a:lstStyle/>
          <a:p>
            <a:r>
              <a:rPr lang="en-US" dirty="0"/>
              <a:t>Some NADH molecules are formed in the cytosol.</a:t>
            </a:r>
          </a:p>
          <a:p>
            <a:r>
              <a:rPr lang="en-US" dirty="0"/>
              <a:t>NADH cannot penetrate the mitochondrial membrane</a:t>
            </a:r>
          </a:p>
          <a:p>
            <a:r>
              <a:rPr lang="en-US" dirty="0"/>
              <a:t>They must be transported into the mitochondria for electrons to enter the ETC. </a:t>
            </a:r>
          </a:p>
          <a:p>
            <a:r>
              <a:rPr lang="en-US" dirty="0"/>
              <a:t>Two different “shuttles” are commonly encountered: </a:t>
            </a:r>
          </a:p>
          <a:p>
            <a:pPr lvl="1">
              <a:buFont typeface="Wingdings" panose="05000000000000000000" pitchFamily="2" charset="2"/>
              <a:buChar char="ü"/>
            </a:pPr>
            <a:r>
              <a:rPr lang="en-US" sz="2800" dirty="0"/>
              <a:t>Malate-aspartate shuttle (transfers electrons to NADH)</a:t>
            </a:r>
          </a:p>
          <a:p>
            <a:pPr lvl="1">
              <a:buFont typeface="Wingdings" panose="05000000000000000000" pitchFamily="2" charset="2"/>
              <a:buChar char="ü"/>
            </a:pPr>
            <a:r>
              <a:rPr lang="en-US" sz="2800" dirty="0"/>
              <a:t>Glycerol 3-phosphate shuttle (transfers electrons to FADH</a:t>
            </a:r>
            <a:r>
              <a:rPr lang="en-US" sz="2800" baseline="-25000" dirty="0"/>
              <a:t>2</a:t>
            </a:r>
            <a:r>
              <a:rPr lang="en-US" sz="2800" dirty="0"/>
              <a:t> ). </a:t>
            </a:r>
            <a:endParaRPr lang="en-IN" sz="2800" dirty="0"/>
          </a:p>
        </p:txBody>
      </p:sp>
    </p:spTree>
    <p:extLst>
      <p:ext uri="{BB962C8B-B14F-4D97-AF65-F5344CB8AC3E}">
        <p14:creationId xmlns:p14="http://schemas.microsoft.com/office/powerpoint/2010/main" val="4292713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2481F9-7603-59B0-0638-91EDB97CCFA5}"/>
              </a:ext>
            </a:extLst>
          </p:cNvPr>
          <p:cNvSpPr>
            <a:spLocks noGrp="1"/>
          </p:cNvSpPr>
          <p:nvPr>
            <p:ph type="title"/>
          </p:nvPr>
        </p:nvSpPr>
        <p:spPr/>
        <p:txBody>
          <a:bodyPr/>
          <a:lstStyle/>
          <a:p>
            <a:r>
              <a:rPr lang="en-IN" dirty="0"/>
              <a:t>Bioenergetics of a Biological System</a:t>
            </a:r>
          </a:p>
        </p:txBody>
      </p:sp>
      <p:sp>
        <p:nvSpPr>
          <p:cNvPr id="3" name="Content Placeholder 2">
            <a:extLst>
              <a:ext uri="{FF2B5EF4-FFF2-40B4-BE49-F238E27FC236}">
                <a16:creationId xmlns:a16="http://schemas.microsoft.com/office/drawing/2014/main" id="{5C69953C-227E-E01E-A9A3-B1581F435F8E}"/>
              </a:ext>
            </a:extLst>
          </p:cNvPr>
          <p:cNvSpPr>
            <a:spLocks noGrp="1"/>
          </p:cNvSpPr>
          <p:nvPr>
            <p:ph idx="1"/>
          </p:nvPr>
        </p:nvSpPr>
        <p:spPr/>
        <p:txBody>
          <a:bodyPr>
            <a:normAutofit fontScale="92500" lnSpcReduction="20000"/>
          </a:bodyPr>
          <a:lstStyle/>
          <a:p>
            <a:r>
              <a:rPr lang="en-US" sz="3000" dirty="0"/>
              <a:t>Under constant temperature and pressure, the relationship between the free-energy change (ΔG) of a reacting system and the change in entropy (ΔS) is expressed</a:t>
            </a:r>
          </a:p>
          <a:p>
            <a:r>
              <a:rPr lang="en-US" sz="3000" dirty="0"/>
              <a:t>                                       Δ G=ΔH − TΔS</a:t>
            </a:r>
          </a:p>
          <a:p>
            <a:r>
              <a:rPr lang="en-US" sz="3000" dirty="0"/>
              <a:t>where ΔH is the change in enthalpy and T is the absolute temperature.</a:t>
            </a:r>
          </a:p>
          <a:p>
            <a:r>
              <a:rPr lang="en-US" sz="3000" dirty="0"/>
              <a:t>If ΔG is negative, the reaction proceeds spontaneously with loss of free energy; it is exergonic.</a:t>
            </a:r>
          </a:p>
          <a:p>
            <a:r>
              <a:rPr lang="en-US" sz="3000" dirty="0"/>
              <a:t>If ΔG is positive, the reaction proceeds only if free energy can be gained; it is endergonic</a:t>
            </a:r>
            <a:r>
              <a:rPr lang="en-US" dirty="0"/>
              <a:t>.</a:t>
            </a:r>
          </a:p>
          <a:p>
            <a:r>
              <a:rPr lang="en-US" dirty="0"/>
              <a:t>If ΔG is zero, the system is at equilibrium and no net change takes place.</a:t>
            </a:r>
            <a:endParaRPr lang="en-IN" dirty="0"/>
          </a:p>
        </p:txBody>
      </p:sp>
    </p:spTree>
    <p:extLst>
      <p:ext uri="{BB962C8B-B14F-4D97-AF65-F5344CB8AC3E}">
        <p14:creationId xmlns:p14="http://schemas.microsoft.com/office/powerpoint/2010/main" val="32331870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21105-521F-B701-0FC5-831C0E69DA71}"/>
              </a:ext>
            </a:extLst>
          </p:cNvPr>
          <p:cNvSpPr>
            <a:spLocks noGrp="1"/>
          </p:cNvSpPr>
          <p:nvPr>
            <p:ph type="title"/>
          </p:nvPr>
        </p:nvSpPr>
        <p:spPr/>
        <p:txBody>
          <a:bodyPr/>
          <a:lstStyle/>
          <a:p>
            <a:r>
              <a:rPr lang="it-IT" dirty="0"/>
              <a:t>Malate- Aspartate shuttle: (NADH-&gt; NADH)</a:t>
            </a:r>
            <a:endParaRPr lang="en-IN" dirty="0"/>
          </a:p>
        </p:txBody>
      </p:sp>
      <p:sp>
        <p:nvSpPr>
          <p:cNvPr id="3" name="Content Placeholder 2">
            <a:extLst>
              <a:ext uri="{FF2B5EF4-FFF2-40B4-BE49-F238E27FC236}">
                <a16:creationId xmlns:a16="http://schemas.microsoft.com/office/drawing/2014/main" id="{A63507D2-DB4A-EC3C-6091-777E2A01883C}"/>
              </a:ext>
            </a:extLst>
          </p:cNvPr>
          <p:cNvSpPr>
            <a:spLocks noGrp="1"/>
          </p:cNvSpPr>
          <p:nvPr>
            <p:ph idx="1"/>
          </p:nvPr>
        </p:nvSpPr>
        <p:spPr/>
        <p:txBody>
          <a:bodyPr/>
          <a:lstStyle/>
          <a:p>
            <a:r>
              <a:rPr lang="en-IN" dirty="0"/>
              <a:t>In the cytosol, oxaloacetate accepts the reducing equivalents (NADH) and becomes malate. </a:t>
            </a:r>
          </a:p>
          <a:p>
            <a:r>
              <a:rPr lang="en-IN" dirty="0"/>
              <a:t>Malate then enters mitochondria where it is oxidized by mitochondrial malate dehydro</a:t>
            </a:r>
            <a:r>
              <a:rPr lang="en-US" dirty="0" err="1"/>
              <a:t>genase</a:t>
            </a:r>
            <a:r>
              <a:rPr lang="en-US" dirty="0"/>
              <a:t>. </a:t>
            </a:r>
          </a:p>
          <a:p>
            <a:r>
              <a:rPr lang="en-US" dirty="0"/>
              <a:t>In this reaction, NADH and oxaloacetate are regenerated. </a:t>
            </a:r>
          </a:p>
          <a:p>
            <a:r>
              <a:rPr lang="en-US" dirty="0"/>
              <a:t>NADH gets oxidized via the electron transport chain and 2.5 ATP are produced.</a:t>
            </a:r>
          </a:p>
          <a:p>
            <a:r>
              <a:rPr lang="en-US" dirty="0"/>
              <a:t>Liver and heart utilize the malate-aspartate shuttle</a:t>
            </a:r>
            <a:endParaRPr lang="en-IN" dirty="0"/>
          </a:p>
        </p:txBody>
      </p:sp>
    </p:spTree>
    <p:extLst>
      <p:ext uri="{BB962C8B-B14F-4D97-AF65-F5344CB8AC3E}">
        <p14:creationId xmlns:p14="http://schemas.microsoft.com/office/powerpoint/2010/main" val="1599223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3C5B87-C1B1-45F9-D4BD-93B45AC4E1F7}"/>
              </a:ext>
            </a:extLst>
          </p:cNvPr>
          <p:cNvPicPr>
            <a:picLocks noChangeAspect="1"/>
          </p:cNvPicPr>
          <p:nvPr/>
        </p:nvPicPr>
        <p:blipFill>
          <a:blip r:embed="rId2"/>
          <a:stretch>
            <a:fillRect/>
          </a:stretch>
        </p:blipFill>
        <p:spPr>
          <a:xfrm>
            <a:off x="162560" y="225263"/>
            <a:ext cx="11755120" cy="6407474"/>
          </a:xfrm>
          <a:prstGeom prst="rect">
            <a:avLst/>
          </a:prstGeom>
        </p:spPr>
      </p:pic>
    </p:spTree>
    <p:extLst>
      <p:ext uri="{BB962C8B-B14F-4D97-AF65-F5344CB8AC3E}">
        <p14:creationId xmlns:p14="http://schemas.microsoft.com/office/powerpoint/2010/main" val="2629955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9E682-6D61-A942-E8BD-C1BD2A95CEB7}"/>
              </a:ext>
            </a:extLst>
          </p:cNvPr>
          <p:cNvSpPr>
            <a:spLocks noGrp="1"/>
          </p:cNvSpPr>
          <p:nvPr>
            <p:ph type="title"/>
          </p:nvPr>
        </p:nvSpPr>
        <p:spPr/>
        <p:txBody>
          <a:bodyPr/>
          <a:lstStyle/>
          <a:p>
            <a:r>
              <a:rPr lang="en-IN" dirty="0"/>
              <a:t>Glycerol 3-phosphate shuttle:(NADH-&gt;FADH</a:t>
            </a:r>
            <a:r>
              <a:rPr lang="en-IN" baseline="-25000" dirty="0"/>
              <a:t>2</a:t>
            </a:r>
            <a:r>
              <a:rPr lang="en-IN" dirty="0"/>
              <a:t>)</a:t>
            </a:r>
          </a:p>
        </p:txBody>
      </p:sp>
      <p:sp>
        <p:nvSpPr>
          <p:cNvPr id="3" name="Content Placeholder 2">
            <a:extLst>
              <a:ext uri="{FF2B5EF4-FFF2-40B4-BE49-F238E27FC236}">
                <a16:creationId xmlns:a16="http://schemas.microsoft.com/office/drawing/2014/main" id="{4C361334-5006-5787-A79B-AE0CE74C0EC3}"/>
              </a:ext>
            </a:extLst>
          </p:cNvPr>
          <p:cNvSpPr>
            <a:spLocks noGrp="1"/>
          </p:cNvSpPr>
          <p:nvPr>
            <p:ph idx="1"/>
          </p:nvPr>
        </p:nvSpPr>
        <p:spPr/>
        <p:txBody>
          <a:bodyPr/>
          <a:lstStyle/>
          <a:p>
            <a:r>
              <a:rPr lang="en-IN" dirty="0"/>
              <a:t>Cytosolic glycerol 3-phosphate dehydrogenase oxidizes NADH to NAD+. </a:t>
            </a:r>
          </a:p>
          <a:p>
            <a:r>
              <a:rPr lang="en-IN" dirty="0"/>
              <a:t>Reducing equivalents are transported through glycerol 3-phosphate into the mitochondria.</a:t>
            </a:r>
          </a:p>
          <a:p>
            <a:r>
              <a:rPr lang="en-IN" dirty="0"/>
              <a:t> Glycerol 3-phosphate dehydrogenase—present on the inner mitochondrial membrane— reduces FAD to FADH</a:t>
            </a:r>
            <a:r>
              <a:rPr lang="en-IN" baseline="-25000" dirty="0"/>
              <a:t>2</a:t>
            </a:r>
            <a:r>
              <a:rPr lang="en-IN" dirty="0"/>
              <a:t>. </a:t>
            </a:r>
          </a:p>
          <a:p>
            <a:r>
              <a:rPr lang="en-IN" dirty="0"/>
              <a:t>Dihydroxyacetone phosphate escapes into the cytosol and the shuttling continues.</a:t>
            </a:r>
          </a:p>
          <a:p>
            <a:r>
              <a:rPr lang="en-IN" dirty="0"/>
              <a:t>FADH</a:t>
            </a:r>
            <a:r>
              <a:rPr lang="en-IN" baseline="-25000" dirty="0"/>
              <a:t>2</a:t>
            </a:r>
            <a:r>
              <a:rPr lang="en-IN" dirty="0"/>
              <a:t> gets oxidized via ETC to generate 1.5 ATP.</a:t>
            </a:r>
          </a:p>
        </p:txBody>
      </p:sp>
    </p:spTree>
    <p:extLst>
      <p:ext uri="{BB962C8B-B14F-4D97-AF65-F5344CB8AC3E}">
        <p14:creationId xmlns:p14="http://schemas.microsoft.com/office/powerpoint/2010/main" val="39699055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063F0B-4585-3698-02A5-A759BD540034}"/>
              </a:ext>
            </a:extLst>
          </p:cNvPr>
          <p:cNvPicPr>
            <a:picLocks noChangeAspect="1"/>
          </p:cNvPicPr>
          <p:nvPr/>
        </p:nvPicPr>
        <p:blipFill>
          <a:blip r:embed="rId2"/>
          <a:stretch>
            <a:fillRect/>
          </a:stretch>
        </p:blipFill>
        <p:spPr>
          <a:xfrm>
            <a:off x="309880" y="467048"/>
            <a:ext cx="11572240" cy="5537823"/>
          </a:xfrm>
          <a:prstGeom prst="rect">
            <a:avLst/>
          </a:prstGeom>
        </p:spPr>
      </p:pic>
    </p:spTree>
    <p:extLst>
      <p:ext uri="{BB962C8B-B14F-4D97-AF65-F5344CB8AC3E}">
        <p14:creationId xmlns:p14="http://schemas.microsoft.com/office/powerpoint/2010/main" val="36432441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2C39-4894-2F5B-7639-1960A1BEF93E}"/>
              </a:ext>
            </a:extLst>
          </p:cNvPr>
          <p:cNvSpPr>
            <a:spLocks noGrp="1"/>
          </p:cNvSpPr>
          <p:nvPr>
            <p:ph type="title"/>
          </p:nvPr>
        </p:nvSpPr>
        <p:spPr>
          <a:xfrm>
            <a:off x="838200" y="365125"/>
            <a:ext cx="11080898" cy="1325563"/>
          </a:xfrm>
        </p:spPr>
        <p:txBody>
          <a:bodyPr/>
          <a:lstStyle/>
          <a:p>
            <a:r>
              <a:rPr lang="en-US" dirty="0"/>
              <a:t>Inherited disorders of oxidative phosphorylation</a:t>
            </a:r>
            <a:endParaRPr lang="en-IN" dirty="0"/>
          </a:p>
        </p:txBody>
      </p:sp>
      <p:pic>
        <p:nvPicPr>
          <p:cNvPr id="5" name="Content Placeholder 4">
            <a:extLst>
              <a:ext uri="{FF2B5EF4-FFF2-40B4-BE49-F238E27FC236}">
                <a16:creationId xmlns:a16="http://schemas.microsoft.com/office/drawing/2014/main" id="{34F70496-8241-400F-5EFA-B0A3E00A8A8A}"/>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38200" y="1690688"/>
            <a:ext cx="10804451" cy="4799012"/>
          </a:xfrm>
        </p:spPr>
      </p:pic>
    </p:spTree>
    <p:extLst>
      <p:ext uri="{BB962C8B-B14F-4D97-AF65-F5344CB8AC3E}">
        <p14:creationId xmlns:p14="http://schemas.microsoft.com/office/powerpoint/2010/main" val="39350556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D5BFC-4A9C-8508-56A0-6DF80D1F244E}"/>
              </a:ext>
            </a:extLst>
          </p:cNvPr>
          <p:cNvSpPr>
            <a:spLocks noGrp="1"/>
          </p:cNvSpPr>
          <p:nvPr>
            <p:ph type="title"/>
          </p:nvPr>
        </p:nvSpPr>
        <p:spPr>
          <a:xfrm>
            <a:off x="3230525" y="2544799"/>
            <a:ext cx="5785883" cy="1729489"/>
          </a:xfrm>
        </p:spPr>
        <p:txBody>
          <a:bodyPr>
            <a:normAutofit/>
            <a:scene3d>
              <a:camera prst="orthographicFront"/>
              <a:lightRig rig="threePt" dir="t"/>
            </a:scene3d>
            <a:sp3d extrusionH="57150">
              <a:bevelT w="38100" h="38100"/>
            </a:sp3d>
          </a:bodyPr>
          <a:lstStyle/>
          <a:p>
            <a:pPr algn="ctr"/>
            <a:r>
              <a:rPr lang="en-IN" sz="7200" b="1" dirty="0">
                <a:ln w="12700">
                  <a:solidFill>
                    <a:srgbClr val="C00000"/>
                  </a:solidFill>
                  <a:prstDash val="solid"/>
                </a:ln>
                <a:solidFill>
                  <a:srgbClr val="C00000"/>
                </a:solidFill>
                <a:effectLst>
                  <a:outerShdw dist="38100" dir="2640000" algn="bl" rotWithShape="0">
                    <a:schemeClr val="accent1"/>
                  </a:outerShdw>
                  <a:reflection blurRad="6350" stA="55000" endA="300" endPos="45500" dir="5400000" sy="-100000" algn="bl" rotWithShape="0"/>
                </a:effectLst>
              </a:rPr>
              <a:t>THANK YOU </a:t>
            </a:r>
          </a:p>
        </p:txBody>
      </p:sp>
    </p:spTree>
    <p:extLst>
      <p:ext uri="{BB962C8B-B14F-4D97-AF65-F5344CB8AC3E}">
        <p14:creationId xmlns:p14="http://schemas.microsoft.com/office/powerpoint/2010/main" val="1561490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0C1A6CF-7180-453A-A360-88C8957085A4}"/>
              </a:ext>
            </a:extLst>
          </p:cNvPr>
          <p:cNvPicPr>
            <a:picLocks noChangeAspect="1"/>
          </p:cNvPicPr>
          <p:nvPr/>
        </p:nvPicPr>
        <p:blipFill>
          <a:blip r:embed="rId2"/>
          <a:stretch>
            <a:fillRect/>
          </a:stretch>
        </p:blipFill>
        <p:spPr>
          <a:xfrm>
            <a:off x="1676017" y="1066595"/>
            <a:ext cx="8839966" cy="4724809"/>
          </a:xfrm>
          <a:prstGeom prst="rect">
            <a:avLst/>
          </a:prstGeom>
        </p:spPr>
      </p:pic>
    </p:spTree>
    <p:extLst>
      <p:ext uri="{BB962C8B-B14F-4D97-AF65-F5344CB8AC3E}">
        <p14:creationId xmlns:p14="http://schemas.microsoft.com/office/powerpoint/2010/main" val="2005879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5242</TotalTime>
  <Words>3720</Words>
  <Application>Microsoft Office PowerPoint</Application>
  <PresentationFormat>Widescreen</PresentationFormat>
  <Paragraphs>415</Paragraphs>
  <Slides>85</Slides>
  <Notes>30</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85</vt:i4>
      </vt:variant>
    </vt:vector>
  </HeadingPairs>
  <TitlesOfParts>
    <vt:vector size="95" baseType="lpstr">
      <vt:lpstr>Arial</vt:lpstr>
      <vt:lpstr>Calibri</vt:lpstr>
      <vt:lpstr>Calibri Light</vt:lpstr>
      <vt:lpstr>Franklin Gothic Book</vt:lpstr>
      <vt:lpstr>Open Sans</vt:lpstr>
      <vt:lpstr>Symbol</vt:lpstr>
      <vt:lpstr>Wingdings</vt:lpstr>
      <vt:lpstr>Office Theme</vt:lpstr>
      <vt:lpstr>Photo Editor Photo</vt:lpstr>
      <vt:lpstr>Bitmap Image</vt:lpstr>
      <vt:lpstr>Biological Oxidation</vt:lpstr>
      <vt:lpstr>Competency BI 6.6</vt:lpstr>
      <vt:lpstr>Specific Learning Objectives</vt:lpstr>
      <vt:lpstr>PowerPoint Presentation</vt:lpstr>
      <vt:lpstr>Bioenergetics/ Biochemical thermodynamics</vt:lpstr>
      <vt:lpstr>Biologic Systems Conform to the Laws of Thermodynamics</vt:lpstr>
      <vt:lpstr>PowerPoint Presentation</vt:lpstr>
      <vt:lpstr>Bioenergetics of a Biological System</vt:lpstr>
      <vt:lpstr>PowerPoint Presentation</vt:lpstr>
      <vt:lpstr>Standard free energy change </vt:lpstr>
      <vt:lpstr>PowerPoint Presentation</vt:lpstr>
      <vt:lpstr> Oxidation-Reduction reactions in biological systems </vt:lpstr>
      <vt:lpstr>PowerPoint Presentation</vt:lpstr>
      <vt:lpstr>Oxidation and Reduction</vt:lpstr>
      <vt:lpstr>Oxidation–Reduction in Biological Systems</vt:lpstr>
      <vt:lpstr>Oxidation–Reduction in Biological Systems</vt:lpstr>
      <vt:lpstr>Redox potential (E0)</vt:lpstr>
      <vt:lpstr>PowerPoint Presentation</vt:lpstr>
      <vt:lpstr>PowerPoint Presentation</vt:lpstr>
      <vt:lpstr>Enzymes involved in biological oxidation</vt:lpstr>
      <vt:lpstr> Oxidases  </vt:lpstr>
      <vt:lpstr> Dehydrogenases </vt:lpstr>
      <vt:lpstr>Hydroperoxidases </vt:lpstr>
      <vt:lpstr>Oxygenases </vt:lpstr>
      <vt:lpstr>Monooxygenases (mixed function oxidases)</vt:lpstr>
      <vt:lpstr>High-energy compounds</vt:lpstr>
      <vt:lpstr>Standard free energy of hydrolysis of some important compounds</vt:lpstr>
      <vt:lpstr>Classification of high-energy compounds </vt:lpstr>
      <vt:lpstr>PowerPoint Presentation</vt:lpstr>
      <vt:lpstr>ATP as currency of free energy</vt:lpstr>
      <vt:lpstr>PowerPoint Presentation</vt:lpstr>
      <vt:lpstr>Basis of high energy of hydrolysis of ATP</vt:lpstr>
      <vt:lpstr>Synthesis of ATP</vt:lpstr>
      <vt:lpstr>PowerPoint Presentation</vt:lpstr>
      <vt:lpstr>PowerPoint Presentation</vt:lpstr>
      <vt:lpstr> Life takes a lot of energy to run, need to extract more energy than 4 ATP! </vt:lpstr>
      <vt:lpstr> Oxidative phosphorylation </vt:lpstr>
      <vt:lpstr>Electron Transport Chain</vt:lpstr>
      <vt:lpstr> Electron Transport Chain</vt:lpstr>
      <vt:lpstr>PowerPoint Presentation</vt:lpstr>
      <vt:lpstr>PowerPoint Presentation</vt:lpstr>
      <vt:lpstr>Site for E T C</vt:lpstr>
      <vt:lpstr>Components of ETC</vt:lpstr>
      <vt:lpstr>PowerPoint Presentation</vt:lpstr>
      <vt:lpstr>Complex I</vt:lpstr>
      <vt:lpstr>Complex II</vt:lpstr>
      <vt:lpstr>Iron–sulfur proteins (Fe–S)</vt:lpstr>
      <vt:lpstr>PowerPoint Presentation</vt:lpstr>
      <vt:lpstr>Coenzyme Q</vt:lpstr>
      <vt:lpstr>PowerPoint Presentation</vt:lpstr>
      <vt:lpstr>Q cycle</vt:lpstr>
      <vt:lpstr>Complex III</vt:lpstr>
      <vt:lpstr>Complex IV</vt:lpstr>
      <vt:lpstr>PowerPoint Presentation</vt:lpstr>
      <vt:lpstr>Complex V</vt:lpstr>
      <vt:lpstr>ATP synthase</vt:lpstr>
      <vt:lpstr>Oxidative Phosphorylation</vt:lpstr>
      <vt:lpstr>Sites of oxidative phosphorylation in ETC</vt:lpstr>
      <vt:lpstr>Chemiosmotic hypothesis</vt:lpstr>
      <vt:lpstr>Mitchell’s hypothesis (chemiosmosis model) </vt:lpstr>
      <vt:lpstr>PowerPoint Presentation</vt:lpstr>
      <vt:lpstr>Findings to support the chemiosmosis model</vt:lpstr>
      <vt:lpstr>Rotary motor model for ATP generation</vt:lpstr>
      <vt:lpstr> Binding change model  </vt:lpstr>
      <vt:lpstr>Conformation changes</vt:lpstr>
      <vt:lpstr>P:O Ratio</vt:lpstr>
      <vt:lpstr>Regulation of ETC</vt:lpstr>
      <vt:lpstr>Inhibitors of electron transport chain (ETC)</vt:lpstr>
      <vt:lpstr>Inhibitors of Complex I</vt:lpstr>
      <vt:lpstr>Inhibitors of Complex II</vt:lpstr>
      <vt:lpstr>Inhibitors of Complex III</vt:lpstr>
      <vt:lpstr>Inhibitors of Complex IV</vt:lpstr>
      <vt:lpstr>Inhibitors of Oxidative Phosphorylation</vt:lpstr>
      <vt:lpstr>Uncouplers</vt:lpstr>
      <vt:lpstr>Physiological Uncouplers</vt:lpstr>
      <vt:lpstr>Chemical /Toxic Uncouplers </vt:lpstr>
      <vt:lpstr>PowerPoint Presentation</vt:lpstr>
      <vt:lpstr>Ionophores</vt:lpstr>
      <vt:lpstr>Oxidation of extra-mitochondrial NADH</vt:lpstr>
      <vt:lpstr>Malate- Aspartate shuttle: (NADH-&gt; NADH)</vt:lpstr>
      <vt:lpstr>PowerPoint Presentation</vt:lpstr>
      <vt:lpstr>Glycerol 3-phosphate shuttle:(NADH-&gt;FADH2)</vt:lpstr>
      <vt:lpstr>PowerPoint Presentation</vt:lpstr>
      <vt:lpstr>Inherited disorders of oxidative phosphorylation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Saba Khan</dc:creator>
  <cp:lastModifiedBy>Saba Khan</cp:lastModifiedBy>
  <cp:revision>1</cp:revision>
  <dcterms:created xsi:type="dcterms:W3CDTF">2024-01-03T06:47:43Z</dcterms:created>
  <dcterms:modified xsi:type="dcterms:W3CDTF">2024-01-18T09:31:06Z</dcterms:modified>
</cp:coreProperties>
</file>