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otato-post-maturity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otato-post-maturity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otato-post-maturity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otato-post-maturity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otato-post-maturity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otato-post-maturity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otato-post-maturity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otato-post-maturity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otato-post-maturity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otato-post-maturity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otato-post-maturity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otato-post-maturity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otato-post-maturity-manage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otato-post-maturity-manage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otato-post-maturity-manage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otato-post-maturity-manage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otato-post-maturity-managem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otato-post-maturity-managem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otato-post-maturity-managem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otato-post-maturity-managem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otato-post-maturity-manageme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otato-post-maturity-manageme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otato-post-maturity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otato-post-maturity-manageme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otato-post-maturity-manageme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otato-post-maturity-managemen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otato-post-maturity-managemen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otato-post-maturity-managemen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otato-post-maturity-managemen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Potato-post-maturity-managemen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otato-post-maturity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otato-post-maturity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otato-post-maturity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otato-post-maturity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otato-post-maturity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otato-post-maturity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15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