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higella-Outbreak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higella-Outbreak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higella-Outbreak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higella-Outbreak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higella-Outbreak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higella-Outbreak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higella-Outbreak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higella-Outbreak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higella-Outbreak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higella-Outbreak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higella-Outbreak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higella-Outbreak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higella-Outbreak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higella-Outbreak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higella-Outbreak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higella-Outbreak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higella-Outbreak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higella-Outbreak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higella-Outbreak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Shigella-Outbreak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Shigella-Outbreak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Shigella-Outbreak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higella-Outbreak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Shigella-Outbreak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Shigella-Outbreak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Shigella-Outbreak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Shigella-Outbreak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Shigella-Outbreak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Shigella-Outbreak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Shigella-Outbreak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Shigella-Outbreak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Shigella-Outbreak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Shigella-Outbreak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higella-Outbreak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higella-Outbreak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higella-Outbreak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higella-Outbreak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higella-Outbreak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higella-Outbreak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