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istory-taking-and-examination-Obstetrics-and-Gynec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istory-taking-and-examination-Obstetrics-and-Gynec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istory-taking-and-examination-Obstetrics-and-Gynec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istory-taking-and-examination-Obstetrics-and-Gynec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istory-taking-and-examination-Obstetrics-and-Gynec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istory-taking-and-examination-Obstetrics-and-Gynec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istory-taking-and-examination-Obstetrics-and-Gynec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istory-taking-and-examination-Obstetrics-and-Gynec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istory-taking-and-examination-Obstetrics-and-Gynec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istory-taking-and-examination-Obstetrics-and-Gynec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istory-taking-and-examination-Obstetrics-and-Gynec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istory-taking-and-examination-Obstetrics-and-Gynec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istory-taking-and-examination-Obstetrics-and-Gynec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istory-taking-and-examination-Obstetrics-and-Gynec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istory-taking-and-examination-Obstetrics-and-Gynec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istory-taking-and-examination-Obstetrics-and-Gynec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istory-taking-and-examination-Obstetrics-and-Gynec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istory-taking-and-examination-Obstetrics-and-Gynec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istory-taking-and-examination-Obstetrics-and-Gynec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istory-taking-and-examination-Obstetrics-and-Gynec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istory-taking-and-examination-Obstetrics-and-Gynec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istory-taking-and-examination-Obstetrics-and-Gynec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istory-taking-and-examination-Obstetrics-and-Gynec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istory-taking-and-examination-Obstetrics-and-Gynec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istory-taking-and-examination-Obstetrics-and-Gynec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istory-taking-and-examination-Obstetrics-and-Gynecolog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istory-taking-and-examination-Obstetrics-and-Gynec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istory-taking-and-examination-Obstetrics-and-Gynec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istory-taking-and-examination-Obstetrics-and-Gynec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istory-taking-and-examination-Obstetrics-and-Gynec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istory-taking-and-examination-Obstetrics-and-Gynec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istory-taking-and-examination-Obstetrics-and-Gynec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