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iscellaneous-disorders-of-nasal-cavit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iscellaneous-disorders-of-nasal-cavit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iscellaneous-disorders-of-nasal-cavit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iscellaneous-disorders-of-nasal-cavit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iscellaneous-disorders-of-nasal-cavit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iscellaneous-disorders-of-nasal-cavit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iscellaneous-disorders-of-nasal-cavit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iscellaneous-disorders-of-nasal-cavit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iscellaneous-disorders-of-nasal-cavit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iscellaneous-disorders-of-nasal-cavit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iscellaneous-disorders-of-nasal-cavit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iscellaneous-disorders-of-nasal-cavit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iscellaneous-disorders-of-nasal-cavit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iscellaneous-disorders-of-nasal-cavit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iscellaneous-disorders-of-nasal-cavit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iscellaneous-disorders-of-nasal-cavit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iscellaneous-disorders-of-nasal-cavit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