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mmunity-to-fungal-infec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mmunity-to-fungal-infec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mmunity-to-fungal-infec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mmunity-to-fungal-infec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mmunity-to-fungal-infec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mmunity-to-fungal-infec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mmunity-to-fungal-infec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mmunity-to-fungal-infec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mmunity-to-fungal-infec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mmunity-to-fungal-infec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mmunity-to-fungal-infec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mmunity-to-fungal-infec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mmunity-to-fungal-infec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mmunity-to-fungal-infec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mmunity-to-fungal-infec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mmunity-to-fungal-infec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mmunity-to-fungal-infec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mmunity-to-fungal-infec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mmunity-to-fungal-infec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mmunity-to-fungal-infec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mmunity-to-fungal-infec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mmunity-to-fungal-infec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mmunity-to-fungal-infec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mmunity-to-fungal-infec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mmunity-to-fungal-infec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mmunity-to-fungal-infec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mmunity-to-fungal-infec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