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Small-intestine-and-large-intestin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Small-intestine-and-large-intestin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Small-intestine-and-large-intestin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Small-intestine-and-large-intestin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Small-intestine-and-large-intestin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Small-intestine-and-large-intestin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Small-intestine-and-large-intestin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Small-intestine-and-large-intestin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Small-intestine-and-large-intestin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Small-intestine-and-large-intestin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Small-intestine-and-large-intestin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Small-intestine-and-large-intestin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Small-intestine-and-large-intestin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Small-intestine-and-large-intestin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Small-intestine-and-large-intestin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Small-intestine-and-large-intestin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Small-intestine-and-large-intestin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Small-intestine-and-large-intestine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Small-intestine-and-large-intestine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Small-intestine-and-large-intestine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Small-intestine-and-large-intestine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Small-intestine-and-large-intestine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Small-intestine-and-large-intestin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Small-intestine-and-large-intestine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Small-intestine-and-large-intestine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Small-intestine-and-large-intestine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Small-intestine-and-large-intestine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Small-intestine-and-large-intestine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Small-intestine-and-large-intestine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Small-intestine-and-large-intestine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Small-intestine-and-large-intestine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Small-intestine-and-large-intestin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Small-intestine-and-large-intestin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Small-intestine-and-large-intestin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Small-intestine-and-large-intestin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Small-intestine-and-large-intestin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Small-intestine-and-large-intestin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