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role-of-physician-in-health-care-system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role-of-physician-in-health-care-system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role-of-physician-in-health-care-system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role-of-physician-in-health-care-system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role-of-physician-in-health-care-system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role-of-physician-in-health-care-system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role-of-physician-in-health-care-system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role-of-physician-in-health-care-system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role-of-physician-in-health-care-system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role-of-physician-in-health-care-system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role-of-physician-in-health-care-system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role-of-physician-in-health-care-system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role-of-physician-in-health-care-system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role-of-physician-in-health-care-system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role-of-physician-in-health-care-system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role-of-physician-in-health-care-system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role-of-physician-in-health-care-system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role-of-physician-in-health-care-system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role-of-physician-in-health-care-system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role-of-physician-in-health-care-system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role-of-physician-in-health-care-system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role-of-physician-in-health-care-system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role-of-physician-in-health-care-system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role-of-physician-in-health-care-system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role-of-physician-in-health-care-system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role-of-physician-in-health-care-system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2025-02-21T07:45:32Z</dcterms:modified>
  <cp:category/>
</cp:coreProperties>
</file>