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ral-path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ral-path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ral-path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ral-path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ral-path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ral-path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ral-path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ral-path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neral-path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neral-path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neral-path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ral-path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neral-path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neral-path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neral-path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eneral-path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eneral-path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eneral-path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eneral-path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ral-path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ral-path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ral-path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ral-path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ral-path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ral-path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ral-path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