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almonella-typhi-Salmonella-SlideShare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almonella-typhi-Salmonella-SlideShare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almonella-typhi-Salmonella-SlideShare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almonella-typhi-Salmonella-SlideShare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almonella-typhi-Salmonella-SlideShare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almonella-typhi-Salmonella-SlideShare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almonella-typhi-Salmonella-SlideShare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almonella-typhi-Salmonella-SlideShare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almonella-typhi-Salmonella-SlideShare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almonella-typhi-Salmonella-SlideShare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almonella-typhi-Salmonella-SlideShare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almonella-typhi-Salmonella-SlideShare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almonella-typhi-Salmonella-SlideShare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almonella-typhi-Salmonella-SlideShare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almonella-typhi-Salmonella-SlideShare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almonella-typhi-Salmonella-SlideShare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almonella-typhi-Salmonella-SlideShare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almonella-typhi-Salmonella-SlideShare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almonella-typhi-Salmonella-SlideShare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almonella-typhi-Salmonella-SlideShare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almonella-typhi-Salmonella-SlideShare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almonella-typhi-Salmonella-SlideShare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almonella-typhi-Salmonella-SlideShare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almonella-typhi-Salmonella-SlideShare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almonella-typhi-Salmonella-SlideShare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almonella-typhi-Salmonella-SlideShare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almonella-typhi-Salmonella-SlideShare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almonella-typhi-Salmonella-SlideShare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almonella-typhi-Salmonella-SlideShare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almonella-typhi-Salmonella-SlideShare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