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nsumer-protection-act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sumer-protection-act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sumer-protection-act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sumer-protection-act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sumer-protection-act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sumer-protection-act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sumer-protection-act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sumer-protection-act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sumer-protection-act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sumer-protection-act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sumer-protection-act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sumer-protection-act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sumer-protection-act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sumer-protection-act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sumer-protection-act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Consumer-protection-act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Consumer-protection-act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Consumer-protection-act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Consumer-protection-act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Consumer-protection-act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Consumer-protection-act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sumer-protection-act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sumer-protection-act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sumer-protection-act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sumer-protection-act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sumer-protection-act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sumer-protection-act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sumer-protection-act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2025-02-15T13:36:10Z</dcterms:modified>
  <cp:category/>
</cp:coreProperties>
</file>