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ortal-hypertens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ortal-hypertens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ortal-hypertens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ortal-hypertens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ortal-hypertens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ortal-hypertens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ortal-hypertens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ortal-hypertens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ortal-hypertens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Portal-hypertens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Portal-hypertens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ortal-hypertens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Portal-hypertens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Portal-hypertens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Portal-hypertens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Portal-hypertens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Portal-hypertens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Portal-hypertens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Portal-hypertens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Portal-hypertens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Portal-hypertens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Portal-hypertens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ortal-hypertens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Portal-hypertens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Portal-hypertens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Portal-hypertens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Portal-hypertensi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Portal-hypertensio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ortal-hypertens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ortal-hypertens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ortal-hypertens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ortal-hypertens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ortal-hypertens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ortal-hypertens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2025-02-21T00:32:37Z</dcterms:modified>
  <cp:category/>
</cp:coreProperties>
</file>