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on-hodgkin-s-lympho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on-hodgkin-s-lymphom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on-hodgkin-s-lymphom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on-hodgkin-s-lymphom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on-hodgkin-s-lymphom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on-hodgkin-s-lymphom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on-hodgkin-s-lymphom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on-hodgkin-s-lymphom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on-hodgkin-s-lymphom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on-hodgkin-s-lymphom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on-hodgkin-s-lymphom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on-hodgkin-s-lympho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on-hodgkin-s-lymphom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on-hodgkin-s-lymphom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non-hodgkin-s-lymphom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non-hodgkin-s-lymphom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non-hodgkin-s-lymphom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non-hodgkin-s-lymphom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non-hodgkin-s-lymphom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non-hodgkin-s-lymphom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non-hodgkin-s-lymphom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non-hodgkin-s-lymphom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on-hodgkin-s-lympho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non-hodgkin-s-lymphom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on-hodgkin-s-lympho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on-hodgkin-s-lympho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on-hodgkin-s-lympho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on-hodgkin-s-lympho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on-hodgkin-s-lympho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on-hodgkin-s-lymphom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