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EMICAL-PATHOLOGY-OF-LIVER-DISEAS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EMICAL-PATHOLOGY-OF-LIVER-DISEAS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EMICAL-PATHOLOGY-OF-LIVER-DISEAS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EMICAL-PATHOLOGY-OF-LIVER-DISEAS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EMICAL-PATHOLOGY-OF-LIVER-DISEAS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EMICAL-PATHOLOGY-OF-LIVER-DISEAS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EMICAL-PATHOLOGY-OF-LIVER-DISEAS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EMICAL-PATHOLOGY-OF-LIVER-DISEAS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EMICAL-PATHOLOGY-OF-LIVER-DISEAS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EMICAL-PATHOLOGY-OF-LIVER-DISEASE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EMICAL-PATHOLOGY-OF-LIVER-DISEASE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EMICAL-PATHOLOGY-OF-LIVER-DISEAS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EMICAL-PATHOLOGY-OF-LIVER-DISEASE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EMICAL-PATHOLOGY-OF-LIVER-DISEASE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HEMICAL-PATHOLOGY-OF-LIVER-DISEASE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HEMICAL-PATHOLOGY-OF-LIVER-DISEASE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HEMICAL-PATHOLOGY-OF-LIVER-DISEASE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HEMICAL-PATHOLOGY-OF-LIVER-DISEASE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HEMICAL-PATHOLOGY-OF-LIVER-DISEASE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HEMICAL-PATHOLOGY-OF-LIVER-DISEASE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EMICAL-PATHOLOGY-OF-LIVER-DISEAS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EMICAL-PATHOLOGY-OF-LIVER-DISEAS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EMICAL-PATHOLOGY-OF-LIVER-DISEAS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EMICAL-PATHOLOGY-OF-LIVER-DISEAS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EMICAL-PATHOLOGY-OF-LIVER-DISEAS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EMICAL-PATHOLOGY-OF-LIVER-DISEAS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EMICAL-PATHOLOGY-OF-LIVER-DISEAS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