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ning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ning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ning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ning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ning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ning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ning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ningit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ningit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ningit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ningit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ning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ningit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ningit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eningit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eningit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eningit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eningit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eningit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eningit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eningit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eningit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ning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eningit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eningit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eningiti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ning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ning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ning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ning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ning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ning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