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ational-drug-use-and-essential-drug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ational-drug-use-and-essential-drug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ational-drug-use-and-essential-drug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ational-drug-use-and-essential-drug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ational-drug-use-and-essential-drug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ational-drug-use-and-essential-drug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ational-drug-use-and-essential-drug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ational-drug-use-and-essential-drug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ational-drug-use-and-essential-drug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ational-drug-use-and-essential-drug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ational-drug-use-and-essential-drug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ational-drug-use-and-essential-drug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ational-drug-use-and-essential-drug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ational-drug-use-and-essential-drug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ational-drug-use-and-essential-drug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ational-drug-use-and-essential-drug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ational-drug-use-and-essential-drug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Rational-drug-use-and-essential-drug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Rational-drug-use-and-essential-drug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ational-drug-use-and-essential-drug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ational-drug-use-and-essential-drug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ational-drug-use-and-essential-drug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ational-drug-use-and-essential-drug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ational-drug-use-and-essential-drug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ational-drug-use-and-essential-drug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ational-drug-use-and-essential-drug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