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Vibrio-amp-other-related-organisms-dr-ihsan-alsaimary-lec-10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Vibrio-amp-other-related-organisms-dr-ihsan-alsaimary-lec-10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Vibrio-amp-other-related-organisms-dr-ihsan-alsaimary-lec-10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Vibrio-amp-other-related-organisms-dr-ihsan-alsaimary-lec-10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Vibrio-amp-other-related-organisms-dr-ihsan-alsaimary-lec-10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Vibrio-amp-other-related-organisms-dr-ihsan-alsaimary-lec-10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Vibrio-amp-other-related-organisms-dr-ihsan-alsaimary-lec-10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Vibrio-amp-other-related-organisms-dr-ihsan-alsaimary-lec-10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Vibrio-amp-other-related-organisms-dr-ihsan-alsaimary-lec-10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Vibrio-amp-other-related-organisms-dr-ihsan-alsaimary-lec-10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Vibrio-amp-other-related-organisms-dr-ihsan-alsaimary-lec-10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Vibrio-amp-other-related-organisms-dr-ihsan-alsaimary-lec-10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Vibrio-amp-other-related-organisms-dr-ihsan-alsaimary-lec-10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Vibrio-amp-other-related-organisms-dr-ihsan-alsaimary-lec-10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Vibrio-amp-other-related-organisms-dr-ihsan-alsaimary-lec-10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Vibrio-amp-other-related-organisms-dr-ihsan-alsaimary-lec-10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Vibrio-amp-other-related-organisms-dr-ihsan-alsaimary-lec-10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Vibrio-amp-other-related-organisms-dr-ihsan-alsaimary-lec-10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Vibrio-amp-other-related-organisms-dr-ihsan-alsaimary-lec-10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Vibrio-amp-other-related-organisms-dr-ihsan-alsaimary-lec-10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