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Chlamydia-Tracho-atis-and-it-s-laboratory-Diagnosis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Chlamydia-Tracho-atis-and-it-s-laboratory-Diagnosis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Chlamydia-Tracho-atis-and-it-s-laboratory-Diagnosis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Chlamydia-Tracho-atis-and-it-s-laboratory-Diagnosis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Chlamydia-Tracho-atis-and-it-s-laboratory-Diagnosis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Chlamydia-Tracho-atis-and-it-s-laboratory-Diagnosis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Chlamydia-Tracho-atis-and-it-s-laboratory-Diagnosis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Chlamydia-Tracho-atis-and-it-s-laboratory-Diagnosis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Chlamydia-Tracho-atis-and-it-s-laboratory-Diagnosis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Chlamydia-Tracho-atis-and-it-s-laboratory-Diagnosis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Chlamydia-Tracho-atis-and-it-s-laboratory-Diagnosis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Chlamydia-Tracho-atis-and-it-s-laboratory-Diagnosis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Chlamydia-Tracho-atis-and-it-s-laboratory-Diagnosis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Chlamydia-Tracho-atis-and-it-s-laboratory-Diagnosis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Chlamydia-Tracho-atis-and-it-s-laboratory-Diagnosis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Chlamydia-Tracho-atis-and-it-s-laboratory-Diagnosis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Chlamydia-Tracho-atis-and-it-s-laboratory-Diagnosis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Chlamydia-Tracho-atis-and-it-s-laboratory-Diagnosis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Chlamydia-Tracho-atis-and-it-s-laboratory-Diagnosis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Chlamydia-Tracho-atis-and-it-s-laboratory-Diagnosis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Chlamydia-Tracho-atis-and-it-s-laboratory-Diagnosis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Chlamydia-Tracho-atis-and-it-s-laboratory-Diagnosis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Chlamydia-Tracho-atis-and-it-s-laboratory-Diagnosis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