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oronary-Arteri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oronary-Arteri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oronary-Arteri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oronary-Arteri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oronary-Arteri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oronary-Arteri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oronary-Arteri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oronary-Arteri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oronary-Arteri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oronary-Arteri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oronary-Arteri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oronary-Arteri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oronary-Arteri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oronary-Arteri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oronary-Arteri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oronary-Arteri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oronary-Arteri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oronary-Arteri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oronary-Arteri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oronary-Arteri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oronary-Arteri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oronary-Arteri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oronary-Arteri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oronary-Arteri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oronary-Arteri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oronary-Arteri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oronary-Arteri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oronary-Arteri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oronary-Arteri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oronary-Arteri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oronary-Arteri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oronary-Arteri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oronary-Arteri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oronary-Arteri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oronary-Arteri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oronary-Arteri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oronary-Arteri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oronary-Arteri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oronary-Arteri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oronary-Arteri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oronary-Arteri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Coronary-Arteri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Coronary-Arteri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Coronary-Arteri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oronary-Arteri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Coronary-Arteri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Coronary-Arteri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Coronary-Arteri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Coronary-Arterie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oronary-Arteri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oronary-Arteri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oronary-Arteri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oronary-Arteri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2025-02-03T19:42:14Z</dcterms:modified>
  <cp:category/>
</cp:coreProperties>
</file>