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nzymes-assay-ppt-Bes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nzymes-assay-ppt-Bes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nzymes-assay-ppt-Bes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nzymes-assay-ppt-Bes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nzymes-assay-ppt-Bes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nzymes-assay-ppt-Bes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nzymes-assay-ppt-Bes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nzymes-assay-ppt-Bes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nzymes-assay-ppt-Bes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nzymes-assay-ppt-Bes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nzymes-assay-ppt-Bes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nzymes-assay-ppt-Bes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Enzymes-assay-ppt-Bes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Enzymes-assay-ppt-Bes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Enzymes-assay-ppt-Bes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Enzymes-assay-ppt-Bes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Enzymes-assay-ppt-Bes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Enzymes-assay-ppt-Bes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Enzymes-assay-ppt-Bes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Enzymes-assay-ppt-Bes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Enzymes-assay-ppt-Bes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Enzymes-assay-ppt-Bes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nzymes-assay-ppt-Bes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nzymes-assay-ppt-Bes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nzymes-assay-ppt-Bes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nzymes-assay-ppt-Bes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nzymes-assay-ppt-Bes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nzymes-assay-ppt-Bes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nzymes-assay-ppt-Bes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2025-02-06T06:34:33Z</dcterms:modified>
  <cp:category/>
</cp:coreProperties>
</file>